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68.jpg" ContentType="image/jpeg"/>
  <Override PartName="/ppt/media/image176.jpg" ContentType="image/jpeg"/>
  <Override PartName="/ppt/media/image178.jpg" ContentType="image/jpeg"/>
  <Override PartName="/ppt/media/image179.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93" r:id="rId10"/>
    <p:sldId id="295" r:id="rId11"/>
    <p:sldId id="264" r:id="rId12"/>
    <p:sldId id="265" r:id="rId13"/>
    <p:sldId id="266" r:id="rId14"/>
    <p:sldId id="267" r:id="rId15"/>
    <p:sldId id="268" r:id="rId16"/>
    <p:sldId id="269" r:id="rId17"/>
    <p:sldId id="271" r:id="rId18"/>
    <p:sldId id="272" r:id="rId19"/>
    <p:sldId id="273" r:id="rId20"/>
    <p:sldId id="287" r:id="rId21"/>
    <p:sldId id="288" r:id="rId22"/>
    <p:sldId id="289" r:id="rId23"/>
    <p:sldId id="292" r:id="rId24"/>
    <p:sldId id="274" r:id="rId25"/>
    <p:sldId id="275" r:id="rId26"/>
    <p:sldId id="291" r:id="rId27"/>
    <p:sldId id="277" r:id="rId28"/>
    <p:sldId id="294" r:id="rId29"/>
    <p:sldId id="286" r:id="rId30"/>
    <p:sldId id="278" r:id="rId31"/>
    <p:sldId id="279" r:id="rId32"/>
    <p:sldId id="297" r:id="rId33"/>
    <p:sldId id="281" r:id="rId34"/>
    <p:sldId id="285" r:id="rId35"/>
    <p:sldId id="296" r:id="rId36"/>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DE4425B-6B1E-44FF-A53B-B69E901C7845}" type="datetimeFigureOut">
              <a:rPr lang="uk-UA" smtClean="0"/>
              <a:t>13.03.2025</a:t>
            </a:fld>
            <a:endParaRPr lang="uk-UA"/>
          </a:p>
        </p:txBody>
      </p:sp>
      <p:sp>
        <p:nvSpPr>
          <p:cNvPr id="4" name="Місце для зображення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A250E3D-170B-41C5-A3FC-9541A2C3F1E9}" type="slidenum">
              <a:rPr lang="uk-UA" smtClean="0"/>
              <a:t>‹№›</a:t>
            </a:fld>
            <a:endParaRPr lang="uk-UA"/>
          </a:p>
        </p:txBody>
      </p:sp>
    </p:spTree>
    <p:extLst>
      <p:ext uri="{BB962C8B-B14F-4D97-AF65-F5344CB8AC3E}">
        <p14:creationId xmlns:p14="http://schemas.microsoft.com/office/powerpoint/2010/main" val="282789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A250E3D-170B-41C5-A3FC-9541A2C3F1E9}" type="slidenum">
              <a:rPr lang="uk-UA" smtClean="0"/>
              <a:t>8</a:t>
            </a:fld>
            <a:endParaRPr lang="uk-UA"/>
          </a:p>
        </p:txBody>
      </p:sp>
    </p:spTree>
    <p:extLst>
      <p:ext uri="{BB962C8B-B14F-4D97-AF65-F5344CB8AC3E}">
        <p14:creationId xmlns:p14="http://schemas.microsoft.com/office/powerpoint/2010/main" val="38316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A250E3D-170B-41C5-A3FC-9541A2C3F1E9}" type="slidenum">
              <a:rPr lang="uk-UA" smtClean="0"/>
              <a:t>13</a:t>
            </a:fld>
            <a:endParaRPr lang="uk-UA"/>
          </a:p>
        </p:txBody>
      </p:sp>
    </p:spTree>
    <p:extLst>
      <p:ext uri="{BB962C8B-B14F-4D97-AF65-F5344CB8AC3E}">
        <p14:creationId xmlns:p14="http://schemas.microsoft.com/office/powerpoint/2010/main" val="46951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A250E3D-170B-41C5-A3FC-9541A2C3F1E9}" type="slidenum">
              <a:rPr lang="uk-UA" smtClean="0"/>
              <a:t>17</a:t>
            </a:fld>
            <a:endParaRPr lang="uk-UA"/>
          </a:p>
        </p:txBody>
      </p:sp>
    </p:spTree>
    <p:extLst>
      <p:ext uri="{BB962C8B-B14F-4D97-AF65-F5344CB8AC3E}">
        <p14:creationId xmlns:p14="http://schemas.microsoft.com/office/powerpoint/2010/main" val="26136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A250E3D-170B-41C5-A3FC-9541A2C3F1E9}" type="slidenum">
              <a:rPr lang="uk-UA" smtClean="0"/>
              <a:t>21</a:t>
            </a:fld>
            <a:endParaRPr lang="uk-UA"/>
          </a:p>
        </p:txBody>
      </p:sp>
    </p:spTree>
    <p:extLst>
      <p:ext uri="{BB962C8B-B14F-4D97-AF65-F5344CB8AC3E}">
        <p14:creationId xmlns:p14="http://schemas.microsoft.com/office/powerpoint/2010/main" val="263505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A250E3D-170B-41C5-A3FC-9541A2C3F1E9}" type="slidenum">
              <a:rPr lang="uk-UA" smtClean="0"/>
              <a:t>23</a:t>
            </a:fld>
            <a:endParaRPr lang="uk-UA"/>
          </a:p>
        </p:txBody>
      </p:sp>
    </p:spTree>
    <p:extLst>
      <p:ext uri="{BB962C8B-B14F-4D97-AF65-F5344CB8AC3E}">
        <p14:creationId xmlns:p14="http://schemas.microsoft.com/office/powerpoint/2010/main" val="2815375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2665476" y="0"/>
            <a:ext cx="6478524" cy="6857999"/>
          </a:xfrm>
          <a:prstGeom prst="rect">
            <a:avLst/>
          </a:prstGeom>
        </p:spPr>
      </p:pic>
      <p:sp>
        <p:nvSpPr>
          <p:cNvPr id="18" name="bg object 18"/>
          <p:cNvSpPr/>
          <p:nvPr/>
        </p:nvSpPr>
        <p:spPr>
          <a:xfrm>
            <a:off x="2667000" y="0"/>
            <a:ext cx="0" cy="6858000"/>
          </a:xfrm>
          <a:custGeom>
            <a:avLst/>
            <a:gdLst/>
            <a:ahLst/>
            <a:cxnLst/>
            <a:rect l="l" t="t" r="r" b="b"/>
            <a:pathLst>
              <a:path h="6858000">
                <a:moveTo>
                  <a:pt x="0" y="6857999"/>
                </a:moveTo>
                <a:lnTo>
                  <a:pt x="0" y="0"/>
                </a:lnTo>
              </a:path>
            </a:pathLst>
          </a:custGeom>
          <a:ln w="11430">
            <a:solidFill>
              <a:srgbClr val="F8F8F8"/>
            </a:solidFill>
          </a:ln>
        </p:spPr>
        <p:txBody>
          <a:bodyPr wrap="square" lIns="0" tIns="0" rIns="0" bIns="0" rtlCol="0"/>
          <a:lstStyle/>
          <a:p>
            <a:endParaRPr/>
          </a:p>
        </p:txBody>
      </p:sp>
      <p:pic>
        <p:nvPicPr>
          <p:cNvPr id="19" name="bg object 19"/>
          <p:cNvPicPr/>
          <p:nvPr/>
        </p:nvPicPr>
        <p:blipFill>
          <a:blip r:embed="rId4" cstate="print"/>
          <a:stretch>
            <a:fillRect/>
          </a:stretch>
        </p:blipFill>
        <p:spPr>
          <a:xfrm>
            <a:off x="97535" y="995171"/>
            <a:ext cx="5420868" cy="1979676"/>
          </a:xfrm>
          <a:prstGeom prst="rect">
            <a:avLst/>
          </a:prstGeom>
        </p:spPr>
      </p:pic>
      <p:pic>
        <p:nvPicPr>
          <p:cNvPr id="20" name="bg object 20"/>
          <p:cNvPicPr/>
          <p:nvPr/>
        </p:nvPicPr>
        <p:blipFill>
          <a:blip r:embed="rId5" cstate="print"/>
          <a:stretch>
            <a:fillRect/>
          </a:stretch>
        </p:blipFill>
        <p:spPr>
          <a:xfrm>
            <a:off x="1013460" y="961643"/>
            <a:ext cx="3656076" cy="2133600"/>
          </a:xfrm>
          <a:prstGeom prst="rect">
            <a:avLst/>
          </a:prstGeom>
        </p:spPr>
      </p:pic>
      <p:pic>
        <p:nvPicPr>
          <p:cNvPr id="21" name="bg object 21"/>
          <p:cNvPicPr/>
          <p:nvPr/>
        </p:nvPicPr>
        <p:blipFill>
          <a:blip r:embed="rId6" cstate="print"/>
          <a:stretch>
            <a:fillRect/>
          </a:stretch>
        </p:blipFill>
        <p:spPr>
          <a:xfrm>
            <a:off x="179514" y="1052829"/>
            <a:ext cx="5256530" cy="1815846"/>
          </a:xfrm>
          <a:prstGeom prst="rect">
            <a:avLst/>
          </a:prstGeom>
        </p:spPr>
      </p:pic>
      <p:sp>
        <p:nvSpPr>
          <p:cNvPr id="22" name="bg object 22"/>
          <p:cNvSpPr/>
          <p:nvPr/>
        </p:nvSpPr>
        <p:spPr>
          <a:xfrm>
            <a:off x="179514" y="1052829"/>
            <a:ext cx="5256530" cy="1816100"/>
          </a:xfrm>
          <a:custGeom>
            <a:avLst/>
            <a:gdLst/>
            <a:ahLst/>
            <a:cxnLst/>
            <a:rect l="l" t="t" r="r" b="b"/>
            <a:pathLst>
              <a:path w="5256530" h="1816100">
                <a:moveTo>
                  <a:pt x="0" y="1815846"/>
                </a:moveTo>
                <a:lnTo>
                  <a:pt x="5256530" y="1815846"/>
                </a:lnTo>
                <a:lnTo>
                  <a:pt x="5256530" y="0"/>
                </a:lnTo>
                <a:lnTo>
                  <a:pt x="0" y="0"/>
                </a:lnTo>
                <a:lnTo>
                  <a:pt x="0" y="1815846"/>
                </a:lnTo>
                <a:close/>
              </a:path>
            </a:pathLst>
          </a:custGeom>
          <a:ln w="57150">
            <a:solidFill>
              <a:srgbClr val="DE6C36"/>
            </a:solidFill>
          </a:ln>
        </p:spPr>
        <p:txBody>
          <a:bodyPr wrap="square" lIns="0" tIns="0" rIns="0" bIns="0" rtlCol="0"/>
          <a:lstStyle/>
          <a:p>
            <a:endParaRPr/>
          </a:p>
        </p:txBody>
      </p:sp>
      <p:sp>
        <p:nvSpPr>
          <p:cNvPr id="2" name="Holder 2"/>
          <p:cNvSpPr>
            <a:spLocks noGrp="1"/>
          </p:cNvSpPr>
          <p:nvPr>
            <p:ph type="ctrTitle"/>
          </p:nvPr>
        </p:nvSpPr>
        <p:spPr>
          <a:xfrm>
            <a:off x="1674367" y="1073911"/>
            <a:ext cx="2266315" cy="452119"/>
          </a:xfrm>
          <a:prstGeom prst="rect">
            <a:avLst/>
          </a:prstGeom>
        </p:spPr>
        <p:txBody>
          <a:bodyPr wrap="square" lIns="0" tIns="0" rIns="0" bIns="0">
            <a:spAutoFit/>
          </a:bodyPr>
          <a:lstStyle>
            <a:lvl1pPr>
              <a:defRPr sz="1800" b="0" i="0">
                <a:solidFill>
                  <a:schemeClr val="tx1"/>
                </a:solidFill>
                <a:latin typeface="Trebuchet MS"/>
                <a:cs typeface="Trebuchet MS"/>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8151876" y="0"/>
            <a:ext cx="992124" cy="6857999"/>
          </a:xfrm>
          <a:prstGeom prst="rect">
            <a:avLst/>
          </a:prstGeom>
        </p:spPr>
      </p:pic>
      <p:sp>
        <p:nvSpPr>
          <p:cNvPr id="2" name="Holder 2"/>
          <p:cNvSpPr>
            <a:spLocks noGrp="1"/>
          </p:cNvSpPr>
          <p:nvPr>
            <p:ph type="title"/>
          </p:nvPr>
        </p:nvSpPr>
        <p:spPr>
          <a:xfrm>
            <a:off x="274320" y="287477"/>
            <a:ext cx="4797425" cy="1672589"/>
          </a:xfrm>
          <a:prstGeom prst="rect">
            <a:avLst/>
          </a:prstGeom>
        </p:spPr>
        <p:txBody>
          <a:bodyPr wrap="square" lIns="0" tIns="0" rIns="0" bIns="0">
            <a:spAutoFit/>
          </a:bodyPr>
          <a:lstStyle>
            <a:lvl1pPr>
              <a:defRPr sz="18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4867402" y="1795653"/>
            <a:ext cx="3693159" cy="18548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1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0.png"/><Relationship Id="rId21" Type="http://schemas.openxmlformats.org/officeDocument/2006/relationships/image" Target="../media/image78.jp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jp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jpg"/><Relationship Id="rId27"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96.jpg"/></Relationships>
</file>

<file path=ppt/slides/_rels/slide1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jp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jpg"/></Relationships>
</file>

<file path=ppt/slides/_rels/slide1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jpg"/></Relationships>
</file>

<file path=ppt/slides/_rels/slide1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7.jpeg"/><Relationship Id="rId4" Type="http://schemas.openxmlformats.org/officeDocument/2006/relationships/image" Target="../media/image146.jpeg"/></Relationships>
</file>

<file path=ppt/slides/_rels/slide2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xml"/><Relationship Id="rId5" Type="http://schemas.openxmlformats.org/officeDocument/2006/relationships/image" Target="../media/image157.png"/><Relationship Id="rId4" Type="http://schemas.openxmlformats.org/officeDocument/2006/relationships/image" Target="../media/image156.png"/></Relationships>
</file>

<file path=ppt/slides/_rels/slide27.xml.rels><?xml version="1.0" encoding="UTF-8" standalone="yes"?>
<Relationships xmlns="http://schemas.openxmlformats.org/package/2006/relationships"><Relationship Id="rId8" Type="http://schemas.openxmlformats.org/officeDocument/2006/relationships/image" Target="../media/image164.jp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jpg"/></Relationships>
</file>

<file path=ppt/slides/_rels/slide2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xml"/><Relationship Id="rId5" Type="http://schemas.openxmlformats.org/officeDocument/2006/relationships/image" Target="../media/image173.jpeg"/><Relationship Id="rId4" Type="http://schemas.openxmlformats.org/officeDocument/2006/relationships/image" Target="../media/image172.jpg"/></Relationships>
</file>

<file path=ppt/slides/_rels/slide3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5.xml"/><Relationship Id="rId5" Type="http://schemas.openxmlformats.org/officeDocument/2006/relationships/image" Target="../media/image180.jpeg"/><Relationship Id="rId4" Type="http://schemas.openxmlformats.org/officeDocument/2006/relationships/image" Target="../media/image179.jpg"/></Relationships>
</file>

<file path=ppt/slides/_rels/slide3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jpe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800" b="1" dirty="0">
                <a:latin typeface="Times New Roman"/>
                <a:cs typeface="Times New Roman"/>
              </a:rPr>
              <a:t>Досвід</a:t>
            </a:r>
            <a:r>
              <a:rPr sz="2800" b="1" spc="-5" dirty="0">
                <a:latin typeface="Times New Roman"/>
                <a:cs typeface="Times New Roman"/>
              </a:rPr>
              <a:t> </a:t>
            </a:r>
            <a:r>
              <a:rPr sz="2800" b="1" spc="-10" dirty="0">
                <a:latin typeface="Times New Roman"/>
                <a:cs typeface="Times New Roman"/>
              </a:rPr>
              <a:t>роботи</a:t>
            </a:r>
            <a:endParaRPr sz="2800">
              <a:latin typeface="Times New Roman"/>
              <a:cs typeface="Times New Roman"/>
            </a:endParaRPr>
          </a:p>
        </p:txBody>
      </p:sp>
      <p:sp>
        <p:nvSpPr>
          <p:cNvPr id="3" name="object 3"/>
          <p:cNvSpPr txBox="1"/>
          <p:nvPr/>
        </p:nvSpPr>
        <p:spPr>
          <a:xfrm>
            <a:off x="1355852" y="1927301"/>
            <a:ext cx="2992120" cy="878840"/>
          </a:xfrm>
          <a:prstGeom prst="rect">
            <a:avLst/>
          </a:prstGeom>
        </p:spPr>
        <p:txBody>
          <a:bodyPr vert="horz" wrap="square" lIns="0" tIns="12065" rIns="0" bIns="0" rtlCol="0">
            <a:spAutoFit/>
          </a:bodyPr>
          <a:lstStyle/>
          <a:p>
            <a:pPr marL="12700" marR="5080" indent="682625">
              <a:lnSpc>
                <a:spcPct val="100000"/>
              </a:lnSpc>
              <a:spcBef>
                <a:spcPts val="95"/>
              </a:spcBef>
              <a:tabLst>
                <a:tab pos="1341755" algn="l"/>
              </a:tabLst>
            </a:pPr>
            <a:r>
              <a:rPr sz="2800" b="1" spc="-10" dirty="0">
                <a:latin typeface="Times New Roman"/>
                <a:cs typeface="Times New Roman"/>
              </a:rPr>
              <a:t>Григорук Тетяни</a:t>
            </a:r>
            <a:r>
              <a:rPr sz="2800" b="1" dirty="0">
                <a:latin typeface="Times New Roman"/>
                <a:cs typeface="Times New Roman"/>
              </a:rPr>
              <a:t>	</a:t>
            </a:r>
            <a:r>
              <a:rPr sz="2800" b="1" spc="-10" dirty="0">
                <a:latin typeface="Times New Roman"/>
                <a:cs typeface="Times New Roman"/>
              </a:rPr>
              <a:t>Андріївни</a:t>
            </a:r>
            <a:endParaRPr sz="2800">
              <a:latin typeface="Times New Roman"/>
              <a:cs typeface="Times New Roman"/>
            </a:endParaRPr>
          </a:p>
        </p:txBody>
      </p:sp>
      <p:sp>
        <p:nvSpPr>
          <p:cNvPr id="5" name="object 5"/>
          <p:cNvSpPr txBox="1"/>
          <p:nvPr/>
        </p:nvSpPr>
        <p:spPr>
          <a:xfrm>
            <a:off x="2779014" y="212597"/>
            <a:ext cx="543179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Times New Roman"/>
                <a:cs typeface="Times New Roman"/>
              </a:rPr>
              <a:t>Бердичівський</a:t>
            </a:r>
            <a:r>
              <a:rPr sz="2000" b="1" spc="-65" dirty="0">
                <a:solidFill>
                  <a:srgbClr val="FFFFFF"/>
                </a:solidFill>
                <a:latin typeface="Times New Roman"/>
                <a:cs typeface="Times New Roman"/>
              </a:rPr>
              <a:t> </a:t>
            </a:r>
            <a:r>
              <a:rPr sz="2000" b="1" dirty="0">
                <a:solidFill>
                  <a:srgbClr val="FFFFFF"/>
                </a:solidFill>
                <a:latin typeface="Times New Roman"/>
                <a:cs typeface="Times New Roman"/>
              </a:rPr>
              <a:t>професійний</a:t>
            </a:r>
            <a:r>
              <a:rPr sz="2000" b="1" spc="-50" dirty="0">
                <a:solidFill>
                  <a:srgbClr val="FFFFFF"/>
                </a:solidFill>
                <a:latin typeface="Times New Roman"/>
                <a:cs typeface="Times New Roman"/>
              </a:rPr>
              <a:t> </a:t>
            </a:r>
            <a:r>
              <a:rPr sz="2000" b="1" spc="-20" dirty="0">
                <a:solidFill>
                  <a:srgbClr val="FFFFFF"/>
                </a:solidFill>
                <a:latin typeface="Times New Roman"/>
                <a:cs typeface="Times New Roman"/>
              </a:rPr>
              <a:t>будівельний</a:t>
            </a:r>
            <a:r>
              <a:rPr sz="2000" b="1" spc="-80" dirty="0">
                <a:solidFill>
                  <a:srgbClr val="FFFFFF"/>
                </a:solidFill>
                <a:latin typeface="Times New Roman"/>
                <a:cs typeface="Times New Roman"/>
              </a:rPr>
              <a:t> </a:t>
            </a:r>
            <a:r>
              <a:rPr sz="2000" b="1" spc="-10" dirty="0">
                <a:solidFill>
                  <a:srgbClr val="FFFFFF"/>
                </a:solidFill>
                <a:latin typeface="Times New Roman"/>
                <a:cs typeface="Times New Roman"/>
              </a:rPr>
              <a:t>ліцей</a:t>
            </a:r>
            <a:endParaRPr sz="2000">
              <a:latin typeface="Times New Roman"/>
              <a:cs typeface="Times New Roman"/>
            </a:endParaRPr>
          </a:p>
        </p:txBody>
      </p:sp>
      <p:sp>
        <p:nvSpPr>
          <p:cNvPr id="6" name="object 6"/>
          <p:cNvSpPr txBox="1"/>
          <p:nvPr/>
        </p:nvSpPr>
        <p:spPr>
          <a:xfrm>
            <a:off x="3715258" y="6049771"/>
            <a:ext cx="88519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rebuchet MS"/>
                <a:cs typeface="Trebuchet MS"/>
              </a:rPr>
              <a:t>202</a:t>
            </a:r>
            <a:r>
              <a:rPr lang="uk-UA" sz="1800" dirty="0">
                <a:latin typeface="Trebuchet MS"/>
                <a:cs typeface="Trebuchet MS"/>
              </a:rPr>
              <a:t>5</a:t>
            </a:r>
            <a:r>
              <a:rPr sz="1800" spc="-40" dirty="0">
                <a:latin typeface="Trebuchet MS"/>
                <a:cs typeface="Trebuchet MS"/>
              </a:rPr>
              <a:t> </a:t>
            </a:r>
            <a:r>
              <a:rPr sz="1800" spc="-25" dirty="0">
                <a:latin typeface="Trebuchet MS"/>
                <a:cs typeface="Trebuchet MS"/>
              </a:rPr>
              <a:t>рік</a:t>
            </a:r>
            <a:endParaRPr sz="1800" dirty="0">
              <a:latin typeface="Trebuchet MS"/>
              <a:cs typeface="Trebuchet MS"/>
            </a:endParaRPr>
          </a:p>
        </p:txBody>
      </p:sp>
      <p:pic>
        <p:nvPicPr>
          <p:cNvPr id="7" name="Рисунок 6">
            <a:extLst>
              <a:ext uri="{FF2B5EF4-FFF2-40B4-BE49-F238E27FC236}">
                <a16:creationId xmlns:a16="http://schemas.microsoft.com/office/drawing/2014/main" id="{8DBC0FA5-2DCC-E9A9-86FE-217864C8DAAD}"/>
              </a:ext>
            </a:extLst>
          </p:cNvPr>
          <p:cNvPicPr>
            <a:picLocks noChangeAspect="1"/>
          </p:cNvPicPr>
          <p:nvPr/>
        </p:nvPicPr>
        <p:blipFill>
          <a:blip r:embed="rId2"/>
          <a:stretch>
            <a:fillRect/>
          </a:stretch>
        </p:blipFill>
        <p:spPr>
          <a:xfrm>
            <a:off x="4620186" y="1121602"/>
            <a:ext cx="3859102" cy="48955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81EDD-AA24-48C0-67C9-ABED3908FE77}"/>
              </a:ext>
            </a:extLst>
          </p:cNvPr>
          <p:cNvSpPr txBox="1"/>
          <p:nvPr/>
        </p:nvSpPr>
        <p:spPr>
          <a:xfrm>
            <a:off x="533400" y="228600"/>
            <a:ext cx="7162800" cy="1754326"/>
          </a:xfrm>
          <a:prstGeom prst="rect">
            <a:avLst/>
          </a:prstGeom>
          <a:noFill/>
        </p:spPr>
        <p:txBody>
          <a:bodyPr wrap="square">
            <a:spAutoFit/>
          </a:bodyPr>
          <a:lstStyle/>
          <a:p>
            <a:r>
              <a:rPr lang="uk-UA" dirty="0"/>
              <a:t>За допомогою програми </a:t>
            </a:r>
            <a:r>
              <a:rPr lang="en-US" dirty="0"/>
              <a:t>BOOR CREATOR </a:t>
            </a:r>
            <a:r>
              <a:rPr lang="uk-UA" dirty="0"/>
              <a:t>створюю для здобувачів освіти інтерактивні ресурси, які сприяють розвитку творчих здібностей, критичного мислення та комунікативних навичок. Ця програма дозволяє розробляти унікальні матеріали, що допомагають урізноманітнити освітній процес, зробити його більш цікавим та ефективним.</a:t>
            </a:r>
          </a:p>
        </p:txBody>
      </p:sp>
      <p:pic>
        <p:nvPicPr>
          <p:cNvPr id="7" name="Рисунок 6">
            <a:extLst>
              <a:ext uri="{FF2B5EF4-FFF2-40B4-BE49-F238E27FC236}">
                <a16:creationId xmlns:a16="http://schemas.microsoft.com/office/drawing/2014/main" id="{F8776F44-4C6E-B36D-AF36-F5DEA7E68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4600" y="1982926"/>
            <a:ext cx="3759200" cy="2819400"/>
          </a:xfrm>
          <a:prstGeom prst="rect">
            <a:avLst/>
          </a:prstGeom>
        </p:spPr>
      </p:pic>
      <p:pic>
        <p:nvPicPr>
          <p:cNvPr id="9" name="Рисунок 8">
            <a:extLst>
              <a:ext uri="{FF2B5EF4-FFF2-40B4-BE49-F238E27FC236}">
                <a16:creationId xmlns:a16="http://schemas.microsoft.com/office/drawing/2014/main" id="{4E327DBD-ED7B-9C52-B578-A880152AA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94" y="1867444"/>
            <a:ext cx="4355835" cy="3123112"/>
          </a:xfrm>
          <a:prstGeom prst="rect">
            <a:avLst/>
          </a:prstGeom>
        </p:spPr>
      </p:pic>
      <p:pic>
        <p:nvPicPr>
          <p:cNvPr id="5" name="Рисунок 4">
            <a:extLst>
              <a:ext uri="{FF2B5EF4-FFF2-40B4-BE49-F238E27FC236}">
                <a16:creationId xmlns:a16="http://schemas.microsoft.com/office/drawing/2014/main" id="{8DE90F41-4158-A0DA-D409-12D1CA53F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283" y="3583989"/>
            <a:ext cx="5987917" cy="3198674"/>
          </a:xfrm>
          <a:prstGeom prst="rect">
            <a:avLst/>
          </a:prstGeom>
        </p:spPr>
      </p:pic>
    </p:spTree>
    <p:extLst>
      <p:ext uri="{BB962C8B-B14F-4D97-AF65-F5344CB8AC3E}">
        <p14:creationId xmlns:p14="http://schemas.microsoft.com/office/powerpoint/2010/main" val="30302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ject 31"/>
          <p:cNvPicPr/>
          <p:nvPr/>
        </p:nvPicPr>
        <p:blipFill>
          <a:blip r:embed="rId2" cstate="print"/>
          <a:stretch>
            <a:fillRect/>
          </a:stretch>
        </p:blipFill>
        <p:spPr>
          <a:xfrm>
            <a:off x="838200" y="2819400"/>
            <a:ext cx="6229376" cy="3986273"/>
          </a:xfrm>
          <a:prstGeom prst="rect">
            <a:avLst/>
          </a:prstGeom>
        </p:spPr>
      </p:pic>
      <p:sp>
        <p:nvSpPr>
          <p:cNvPr id="32" name="TextBox 31">
            <a:extLst>
              <a:ext uri="{FF2B5EF4-FFF2-40B4-BE49-F238E27FC236}">
                <a16:creationId xmlns:a16="http://schemas.microsoft.com/office/drawing/2014/main" id="{2AB6C218-B271-C4EF-AA5E-4647746731DB}"/>
              </a:ext>
            </a:extLst>
          </p:cNvPr>
          <p:cNvSpPr txBox="1"/>
          <p:nvPr/>
        </p:nvSpPr>
        <p:spPr>
          <a:xfrm>
            <a:off x="152401" y="228600"/>
            <a:ext cx="7772400" cy="2308324"/>
          </a:xfrm>
          <a:prstGeom prst="rect">
            <a:avLst/>
          </a:prstGeom>
          <a:noFill/>
        </p:spPr>
        <p:txBody>
          <a:bodyPr wrap="square" rtlCol="0">
            <a:spAutoFit/>
          </a:bodyPr>
          <a:lstStyle/>
          <a:p>
            <a:pPr algn="just"/>
            <a:r>
              <a:rPr lang="uk-UA" dirty="0"/>
              <a:t>Постійно проводиться робота з оновлення документів та доукомплектування особових справ дітей-сиріт та дітей позбавлених батьківського піклування згідно наказу </a:t>
            </a:r>
            <a:r>
              <a:rPr lang="uk-UA" dirty="0">
                <a:latin typeface="Times New Roman" panose="02020603050405020304" pitchFamily="18" charset="0"/>
                <a:cs typeface="Times New Roman" panose="02020603050405020304" pitchFamily="18" charset="0"/>
              </a:rPr>
              <a:t>Міністерство України у справах сім'ї, молоді та спорту 18.11.2008  </a:t>
            </a:r>
            <a:r>
              <a:rPr lang="en-US" dirty="0">
                <a:latin typeface="Times New Roman" panose="02020603050405020304" pitchFamily="18" charset="0"/>
                <a:cs typeface="Times New Roman" panose="02020603050405020304" pitchFamily="18" charset="0"/>
              </a:rPr>
              <a:t>N 4591 </a:t>
            </a:r>
            <a:r>
              <a:rPr lang="uk-UA" dirty="0"/>
              <a:t>«Про затвердження Порядку ведення особової  справи дитини-сироти та дитини, позбавленої батьківського піклування, та форми індивідуального плану соціального захисту дитини, яка опинилася у складних життєвих обставинах, дитини-сироти та дитини, позбавленої батьківського піклування»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5195" y="7620"/>
            <a:ext cx="7945120" cy="3028315"/>
            <a:chOff x="425195" y="7620"/>
            <a:chExt cx="7945120" cy="3028315"/>
          </a:xfrm>
        </p:grpSpPr>
        <p:pic>
          <p:nvPicPr>
            <p:cNvPr id="3" name="object 3"/>
            <p:cNvPicPr/>
            <p:nvPr/>
          </p:nvPicPr>
          <p:blipFill>
            <a:blip r:embed="rId2" cstate="print"/>
            <a:stretch>
              <a:fillRect/>
            </a:stretch>
          </p:blipFill>
          <p:spPr>
            <a:xfrm>
              <a:off x="425195" y="7620"/>
              <a:ext cx="7944611" cy="1098803"/>
            </a:xfrm>
            <a:prstGeom prst="rect">
              <a:avLst/>
            </a:prstGeom>
          </p:spPr>
        </p:pic>
        <p:pic>
          <p:nvPicPr>
            <p:cNvPr id="4" name="object 4"/>
            <p:cNvPicPr/>
            <p:nvPr/>
          </p:nvPicPr>
          <p:blipFill>
            <a:blip r:embed="rId3" cstate="print"/>
            <a:stretch>
              <a:fillRect/>
            </a:stretch>
          </p:blipFill>
          <p:spPr>
            <a:xfrm>
              <a:off x="2237740" y="286892"/>
              <a:ext cx="4316476" cy="359410"/>
            </a:xfrm>
            <a:prstGeom prst="rect">
              <a:avLst/>
            </a:prstGeom>
          </p:spPr>
        </p:pic>
        <p:pic>
          <p:nvPicPr>
            <p:cNvPr id="5" name="object 5"/>
            <p:cNvPicPr/>
            <p:nvPr/>
          </p:nvPicPr>
          <p:blipFill>
            <a:blip r:embed="rId4" cstate="print"/>
            <a:stretch>
              <a:fillRect/>
            </a:stretch>
          </p:blipFill>
          <p:spPr>
            <a:xfrm>
              <a:off x="2912363" y="999744"/>
              <a:ext cx="3044952" cy="2036064"/>
            </a:xfrm>
            <a:prstGeom prst="rect">
              <a:avLst/>
            </a:prstGeom>
          </p:spPr>
        </p:pic>
        <p:pic>
          <p:nvPicPr>
            <p:cNvPr id="6" name="object 6"/>
            <p:cNvPicPr/>
            <p:nvPr/>
          </p:nvPicPr>
          <p:blipFill>
            <a:blip r:embed="rId5" cstate="print"/>
            <a:stretch>
              <a:fillRect/>
            </a:stretch>
          </p:blipFill>
          <p:spPr>
            <a:xfrm>
              <a:off x="2994913" y="1057147"/>
              <a:ext cx="2880233" cy="1872234"/>
            </a:xfrm>
            <a:prstGeom prst="rect">
              <a:avLst/>
            </a:prstGeom>
          </p:spPr>
        </p:pic>
        <p:sp>
          <p:nvSpPr>
            <p:cNvPr id="7" name="object 7"/>
            <p:cNvSpPr/>
            <p:nvPr/>
          </p:nvSpPr>
          <p:spPr>
            <a:xfrm>
              <a:off x="2994913" y="1057147"/>
              <a:ext cx="2880360" cy="1872614"/>
            </a:xfrm>
            <a:custGeom>
              <a:avLst/>
              <a:gdLst/>
              <a:ahLst/>
              <a:cxnLst/>
              <a:rect l="l" t="t" r="r" b="b"/>
              <a:pathLst>
                <a:path w="2880360" h="1872614">
                  <a:moveTo>
                    <a:pt x="0" y="936116"/>
                  </a:moveTo>
                  <a:lnTo>
                    <a:pt x="4545" y="861192"/>
                  </a:lnTo>
                  <a:lnTo>
                    <a:pt x="17952" y="787889"/>
                  </a:lnTo>
                  <a:lnTo>
                    <a:pt x="39876" y="716431"/>
                  </a:lnTo>
                  <a:lnTo>
                    <a:pt x="69973" y="647042"/>
                  </a:lnTo>
                  <a:lnTo>
                    <a:pt x="87978" y="613194"/>
                  </a:lnTo>
                  <a:lnTo>
                    <a:pt x="107898" y="579946"/>
                  </a:lnTo>
                  <a:lnTo>
                    <a:pt x="129689" y="547328"/>
                  </a:lnTo>
                  <a:lnTo>
                    <a:pt x="153308" y="515367"/>
                  </a:lnTo>
                  <a:lnTo>
                    <a:pt x="178713" y="484091"/>
                  </a:lnTo>
                  <a:lnTo>
                    <a:pt x="205859" y="453527"/>
                  </a:lnTo>
                  <a:lnTo>
                    <a:pt x="234704" y="423705"/>
                  </a:lnTo>
                  <a:lnTo>
                    <a:pt x="265205" y="394652"/>
                  </a:lnTo>
                  <a:lnTo>
                    <a:pt x="297319" y="366395"/>
                  </a:lnTo>
                  <a:lnTo>
                    <a:pt x="331003" y="338964"/>
                  </a:lnTo>
                  <a:lnTo>
                    <a:pt x="366213" y="312385"/>
                  </a:lnTo>
                  <a:lnTo>
                    <a:pt x="402908" y="286687"/>
                  </a:lnTo>
                  <a:lnTo>
                    <a:pt x="441043" y="261897"/>
                  </a:lnTo>
                  <a:lnTo>
                    <a:pt x="480576" y="238045"/>
                  </a:lnTo>
                  <a:lnTo>
                    <a:pt x="521464" y="215156"/>
                  </a:lnTo>
                  <a:lnTo>
                    <a:pt x="563664" y="193261"/>
                  </a:lnTo>
                  <a:lnTo>
                    <a:pt x="607132" y="172386"/>
                  </a:lnTo>
                  <a:lnTo>
                    <a:pt x="651826" y="152560"/>
                  </a:lnTo>
                  <a:lnTo>
                    <a:pt x="697703" y="133810"/>
                  </a:lnTo>
                  <a:lnTo>
                    <a:pt x="744719" y="116164"/>
                  </a:lnTo>
                  <a:lnTo>
                    <a:pt x="792832" y="99651"/>
                  </a:lnTo>
                  <a:lnTo>
                    <a:pt x="841998" y="84298"/>
                  </a:lnTo>
                  <a:lnTo>
                    <a:pt x="892175" y="70134"/>
                  </a:lnTo>
                  <a:lnTo>
                    <a:pt x="943319" y="57186"/>
                  </a:lnTo>
                  <a:lnTo>
                    <a:pt x="995387" y="45482"/>
                  </a:lnTo>
                  <a:lnTo>
                    <a:pt x="1048337" y="35050"/>
                  </a:lnTo>
                  <a:lnTo>
                    <a:pt x="1102126" y="25919"/>
                  </a:lnTo>
                  <a:lnTo>
                    <a:pt x="1156710" y="18116"/>
                  </a:lnTo>
                  <a:lnTo>
                    <a:pt x="1212046" y="11668"/>
                  </a:lnTo>
                  <a:lnTo>
                    <a:pt x="1268091" y="6605"/>
                  </a:lnTo>
                  <a:lnTo>
                    <a:pt x="1324803" y="2954"/>
                  </a:lnTo>
                  <a:lnTo>
                    <a:pt x="1382137" y="743"/>
                  </a:lnTo>
                  <a:lnTo>
                    <a:pt x="1440052" y="0"/>
                  </a:lnTo>
                  <a:lnTo>
                    <a:pt x="1497977" y="743"/>
                  </a:lnTo>
                  <a:lnTo>
                    <a:pt x="1555320" y="2954"/>
                  </a:lnTo>
                  <a:lnTo>
                    <a:pt x="1612040" y="6605"/>
                  </a:lnTo>
                  <a:lnTo>
                    <a:pt x="1668093" y="11668"/>
                  </a:lnTo>
                  <a:lnTo>
                    <a:pt x="1723436" y="18116"/>
                  </a:lnTo>
                  <a:lnTo>
                    <a:pt x="1778027" y="25919"/>
                  </a:lnTo>
                  <a:lnTo>
                    <a:pt x="1831822" y="35050"/>
                  </a:lnTo>
                  <a:lnTo>
                    <a:pt x="1884778" y="45482"/>
                  </a:lnTo>
                  <a:lnTo>
                    <a:pt x="1936853" y="57186"/>
                  </a:lnTo>
                  <a:lnTo>
                    <a:pt x="1988003" y="70134"/>
                  </a:lnTo>
                  <a:lnTo>
                    <a:pt x="2038184" y="84298"/>
                  </a:lnTo>
                  <a:lnTo>
                    <a:pt x="2087355" y="99651"/>
                  </a:lnTo>
                  <a:lnTo>
                    <a:pt x="2135473" y="116164"/>
                  </a:lnTo>
                  <a:lnTo>
                    <a:pt x="2182493" y="133810"/>
                  </a:lnTo>
                  <a:lnTo>
                    <a:pt x="2228373" y="152560"/>
                  </a:lnTo>
                  <a:lnTo>
                    <a:pt x="2273071" y="172386"/>
                  </a:lnTo>
                  <a:lnTo>
                    <a:pt x="2316543" y="193261"/>
                  </a:lnTo>
                  <a:lnTo>
                    <a:pt x="2358745" y="215156"/>
                  </a:lnTo>
                  <a:lnTo>
                    <a:pt x="2399636" y="238045"/>
                  </a:lnTo>
                  <a:lnTo>
                    <a:pt x="2439172" y="261897"/>
                  </a:lnTo>
                  <a:lnTo>
                    <a:pt x="2477309" y="286687"/>
                  </a:lnTo>
                  <a:lnTo>
                    <a:pt x="2514006" y="312385"/>
                  </a:lnTo>
                  <a:lnTo>
                    <a:pt x="2549219" y="338964"/>
                  </a:lnTo>
                  <a:lnTo>
                    <a:pt x="2582904" y="366395"/>
                  </a:lnTo>
                  <a:lnTo>
                    <a:pt x="2615020" y="394652"/>
                  </a:lnTo>
                  <a:lnTo>
                    <a:pt x="2645522" y="423705"/>
                  </a:lnTo>
                  <a:lnTo>
                    <a:pt x="2674368" y="453527"/>
                  </a:lnTo>
                  <a:lnTo>
                    <a:pt x="2701515" y="484091"/>
                  </a:lnTo>
                  <a:lnTo>
                    <a:pt x="2726920" y="515367"/>
                  </a:lnTo>
                  <a:lnTo>
                    <a:pt x="2750540" y="547328"/>
                  </a:lnTo>
                  <a:lnTo>
                    <a:pt x="2772332" y="579946"/>
                  </a:lnTo>
                  <a:lnTo>
                    <a:pt x="2792252" y="613194"/>
                  </a:lnTo>
                  <a:lnTo>
                    <a:pt x="2810258" y="647042"/>
                  </a:lnTo>
                  <a:lnTo>
                    <a:pt x="2840356" y="716431"/>
                  </a:lnTo>
                  <a:lnTo>
                    <a:pt x="2862280" y="787889"/>
                  </a:lnTo>
                  <a:lnTo>
                    <a:pt x="2875687" y="861192"/>
                  </a:lnTo>
                  <a:lnTo>
                    <a:pt x="2880233" y="936116"/>
                  </a:lnTo>
                  <a:lnTo>
                    <a:pt x="2879089" y="973768"/>
                  </a:lnTo>
                  <a:lnTo>
                    <a:pt x="2870070" y="1047909"/>
                  </a:lnTo>
                  <a:lnTo>
                    <a:pt x="2852361" y="1120318"/>
                  </a:lnTo>
                  <a:lnTo>
                    <a:pt x="2826307" y="1190769"/>
                  </a:lnTo>
                  <a:lnTo>
                    <a:pt x="2792252" y="1259039"/>
                  </a:lnTo>
                  <a:lnTo>
                    <a:pt x="2772332" y="1292287"/>
                  </a:lnTo>
                  <a:lnTo>
                    <a:pt x="2750540" y="1324905"/>
                  </a:lnTo>
                  <a:lnTo>
                    <a:pt x="2726920" y="1356866"/>
                  </a:lnTo>
                  <a:lnTo>
                    <a:pt x="2701515" y="1388142"/>
                  </a:lnTo>
                  <a:lnTo>
                    <a:pt x="2674368" y="1418706"/>
                  </a:lnTo>
                  <a:lnTo>
                    <a:pt x="2645522" y="1448528"/>
                  </a:lnTo>
                  <a:lnTo>
                    <a:pt x="2615020" y="1477581"/>
                  </a:lnTo>
                  <a:lnTo>
                    <a:pt x="2582904" y="1505838"/>
                  </a:lnTo>
                  <a:lnTo>
                    <a:pt x="2549219" y="1533269"/>
                  </a:lnTo>
                  <a:lnTo>
                    <a:pt x="2514006" y="1559848"/>
                  </a:lnTo>
                  <a:lnTo>
                    <a:pt x="2477309" y="1585546"/>
                  </a:lnTo>
                  <a:lnTo>
                    <a:pt x="2439172" y="1610336"/>
                  </a:lnTo>
                  <a:lnTo>
                    <a:pt x="2399636" y="1634188"/>
                  </a:lnTo>
                  <a:lnTo>
                    <a:pt x="2358745" y="1657077"/>
                  </a:lnTo>
                  <a:lnTo>
                    <a:pt x="2316543" y="1678972"/>
                  </a:lnTo>
                  <a:lnTo>
                    <a:pt x="2273071" y="1699847"/>
                  </a:lnTo>
                  <a:lnTo>
                    <a:pt x="2228373" y="1719673"/>
                  </a:lnTo>
                  <a:lnTo>
                    <a:pt x="2182493" y="1738423"/>
                  </a:lnTo>
                  <a:lnTo>
                    <a:pt x="2135473" y="1756069"/>
                  </a:lnTo>
                  <a:lnTo>
                    <a:pt x="2087355" y="1772582"/>
                  </a:lnTo>
                  <a:lnTo>
                    <a:pt x="2038184" y="1787935"/>
                  </a:lnTo>
                  <a:lnTo>
                    <a:pt x="1988003" y="1802099"/>
                  </a:lnTo>
                  <a:lnTo>
                    <a:pt x="1936853" y="1815047"/>
                  </a:lnTo>
                  <a:lnTo>
                    <a:pt x="1884778" y="1826751"/>
                  </a:lnTo>
                  <a:lnTo>
                    <a:pt x="1831822" y="1837183"/>
                  </a:lnTo>
                  <a:lnTo>
                    <a:pt x="1778027" y="1846314"/>
                  </a:lnTo>
                  <a:lnTo>
                    <a:pt x="1723436" y="1854117"/>
                  </a:lnTo>
                  <a:lnTo>
                    <a:pt x="1668093" y="1860565"/>
                  </a:lnTo>
                  <a:lnTo>
                    <a:pt x="1612040" y="1865628"/>
                  </a:lnTo>
                  <a:lnTo>
                    <a:pt x="1555320" y="1869279"/>
                  </a:lnTo>
                  <a:lnTo>
                    <a:pt x="1497977" y="1871490"/>
                  </a:lnTo>
                  <a:lnTo>
                    <a:pt x="1440052" y="1872234"/>
                  </a:lnTo>
                  <a:lnTo>
                    <a:pt x="1382137" y="1871490"/>
                  </a:lnTo>
                  <a:lnTo>
                    <a:pt x="1324803" y="1869279"/>
                  </a:lnTo>
                  <a:lnTo>
                    <a:pt x="1268091" y="1865628"/>
                  </a:lnTo>
                  <a:lnTo>
                    <a:pt x="1212046" y="1860565"/>
                  </a:lnTo>
                  <a:lnTo>
                    <a:pt x="1156710" y="1854117"/>
                  </a:lnTo>
                  <a:lnTo>
                    <a:pt x="1102126" y="1846314"/>
                  </a:lnTo>
                  <a:lnTo>
                    <a:pt x="1048337" y="1837183"/>
                  </a:lnTo>
                  <a:lnTo>
                    <a:pt x="995387" y="1826751"/>
                  </a:lnTo>
                  <a:lnTo>
                    <a:pt x="943319" y="1815047"/>
                  </a:lnTo>
                  <a:lnTo>
                    <a:pt x="892175" y="1802099"/>
                  </a:lnTo>
                  <a:lnTo>
                    <a:pt x="841998" y="1787935"/>
                  </a:lnTo>
                  <a:lnTo>
                    <a:pt x="792832" y="1772582"/>
                  </a:lnTo>
                  <a:lnTo>
                    <a:pt x="744719" y="1756069"/>
                  </a:lnTo>
                  <a:lnTo>
                    <a:pt x="697703" y="1738423"/>
                  </a:lnTo>
                  <a:lnTo>
                    <a:pt x="651826" y="1719673"/>
                  </a:lnTo>
                  <a:lnTo>
                    <a:pt x="607132" y="1699847"/>
                  </a:lnTo>
                  <a:lnTo>
                    <a:pt x="563664" y="1678972"/>
                  </a:lnTo>
                  <a:lnTo>
                    <a:pt x="521464" y="1657077"/>
                  </a:lnTo>
                  <a:lnTo>
                    <a:pt x="480576" y="1634188"/>
                  </a:lnTo>
                  <a:lnTo>
                    <a:pt x="441043" y="1610336"/>
                  </a:lnTo>
                  <a:lnTo>
                    <a:pt x="402908" y="1585546"/>
                  </a:lnTo>
                  <a:lnTo>
                    <a:pt x="366213" y="1559848"/>
                  </a:lnTo>
                  <a:lnTo>
                    <a:pt x="331003" y="1533269"/>
                  </a:lnTo>
                  <a:lnTo>
                    <a:pt x="297319" y="1505838"/>
                  </a:lnTo>
                  <a:lnTo>
                    <a:pt x="265205" y="1477581"/>
                  </a:lnTo>
                  <a:lnTo>
                    <a:pt x="234704" y="1448528"/>
                  </a:lnTo>
                  <a:lnTo>
                    <a:pt x="205859" y="1418706"/>
                  </a:lnTo>
                  <a:lnTo>
                    <a:pt x="178713" y="1388142"/>
                  </a:lnTo>
                  <a:lnTo>
                    <a:pt x="153308" y="1356866"/>
                  </a:lnTo>
                  <a:lnTo>
                    <a:pt x="129689" y="1324905"/>
                  </a:lnTo>
                  <a:lnTo>
                    <a:pt x="107898" y="1292287"/>
                  </a:lnTo>
                  <a:lnTo>
                    <a:pt x="87978" y="1259039"/>
                  </a:lnTo>
                  <a:lnTo>
                    <a:pt x="69973" y="1225191"/>
                  </a:lnTo>
                  <a:lnTo>
                    <a:pt x="39876" y="1155802"/>
                  </a:lnTo>
                  <a:lnTo>
                    <a:pt x="17952" y="1084344"/>
                  </a:lnTo>
                  <a:lnTo>
                    <a:pt x="4545" y="1011041"/>
                  </a:lnTo>
                  <a:lnTo>
                    <a:pt x="0" y="936116"/>
                  </a:lnTo>
                  <a:close/>
                </a:path>
              </a:pathLst>
            </a:custGeom>
            <a:ln w="57150">
              <a:solidFill>
                <a:srgbClr val="DE6C36"/>
              </a:solidFill>
            </a:ln>
          </p:spPr>
          <p:txBody>
            <a:bodyPr wrap="square" lIns="0" tIns="0" rIns="0" bIns="0" rtlCol="0"/>
            <a:lstStyle/>
            <a:p>
              <a:endParaRPr/>
            </a:p>
          </p:txBody>
        </p:sp>
        <p:pic>
          <p:nvPicPr>
            <p:cNvPr id="8" name="object 8"/>
            <p:cNvPicPr/>
            <p:nvPr/>
          </p:nvPicPr>
          <p:blipFill>
            <a:blip r:embed="rId6" cstate="print"/>
            <a:stretch>
              <a:fillRect/>
            </a:stretch>
          </p:blipFill>
          <p:spPr>
            <a:xfrm>
              <a:off x="3552444" y="1603247"/>
              <a:ext cx="1837944" cy="886967"/>
            </a:xfrm>
            <a:prstGeom prst="rect">
              <a:avLst/>
            </a:prstGeom>
          </p:spPr>
        </p:pic>
      </p:grpSp>
      <p:grpSp>
        <p:nvGrpSpPr>
          <p:cNvPr id="9" name="object 9"/>
          <p:cNvGrpSpPr/>
          <p:nvPr/>
        </p:nvGrpSpPr>
        <p:grpSpPr>
          <a:xfrm>
            <a:off x="166115" y="2314955"/>
            <a:ext cx="8590915" cy="4509770"/>
            <a:chOff x="166115" y="2314955"/>
            <a:chExt cx="8590915" cy="4509770"/>
          </a:xfrm>
        </p:grpSpPr>
        <p:pic>
          <p:nvPicPr>
            <p:cNvPr id="10" name="object 10"/>
            <p:cNvPicPr/>
            <p:nvPr/>
          </p:nvPicPr>
          <p:blipFill>
            <a:blip r:embed="rId7" cstate="print"/>
            <a:stretch>
              <a:fillRect/>
            </a:stretch>
          </p:blipFill>
          <p:spPr>
            <a:xfrm>
              <a:off x="2878840" y="3689603"/>
              <a:ext cx="2977886" cy="1239012"/>
            </a:xfrm>
            <a:prstGeom prst="rect">
              <a:avLst/>
            </a:prstGeom>
          </p:spPr>
        </p:pic>
        <p:pic>
          <p:nvPicPr>
            <p:cNvPr id="11" name="object 11"/>
            <p:cNvPicPr/>
            <p:nvPr/>
          </p:nvPicPr>
          <p:blipFill>
            <a:blip r:embed="rId8" cstate="print"/>
            <a:stretch>
              <a:fillRect/>
            </a:stretch>
          </p:blipFill>
          <p:spPr>
            <a:xfrm>
              <a:off x="2871215" y="3617975"/>
              <a:ext cx="2889504" cy="1374648"/>
            </a:xfrm>
            <a:prstGeom prst="rect">
              <a:avLst/>
            </a:prstGeom>
          </p:spPr>
        </p:pic>
        <p:pic>
          <p:nvPicPr>
            <p:cNvPr id="12" name="object 12"/>
            <p:cNvPicPr/>
            <p:nvPr/>
          </p:nvPicPr>
          <p:blipFill>
            <a:blip r:embed="rId9" cstate="print"/>
            <a:stretch>
              <a:fillRect/>
            </a:stretch>
          </p:blipFill>
          <p:spPr>
            <a:xfrm>
              <a:off x="2928873" y="3714788"/>
              <a:ext cx="2877439" cy="1138770"/>
            </a:xfrm>
            <a:prstGeom prst="rect">
              <a:avLst/>
            </a:prstGeom>
          </p:spPr>
        </p:pic>
        <p:sp>
          <p:nvSpPr>
            <p:cNvPr id="13" name="object 13"/>
            <p:cNvSpPr/>
            <p:nvPr/>
          </p:nvSpPr>
          <p:spPr>
            <a:xfrm>
              <a:off x="2928873" y="3714788"/>
              <a:ext cx="2877820" cy="1139190"/>
            </a:xfrm>
            <a:custGeom>
              <a:avLst/>
              <a:gdLst/>
              <a:ahLst/>
              <a:cxnLst/>
              <a:rect l="l" t="t" r="r" b="b"/>
              <a:pathLst>
                <a:path w="2877820" h="1139189">
                  <a:moveTo>
                    <a:pt x="0" y="1138770"/>
                  </a:moveTo>
                  <a:lnTo>
                    <a:pt x="2877439" y="1138770"/>
                  </a:lnTo>
                  <a:lnTo>
                    <a:pt x="2877439" y="0"/>
                  </a:lnTo>
                  <a:lnTo>
                    <a:pt x="0" y="0"/>
                  </a:lnTo>
                  <a:lnTo>
                    <a:pt x="0" y="1138770"/>
                  </a:lnTo>
                  <a:close/>
                </a:path>
              </a:pathLst>
            </a:custGeom>
            <a:ln w="11430">
              <a:solidFill>
                <a:srgbClr val="CF6CA3"/>
              </a:solidFill>
            </a:ln>
          </p:spPr>
          <p:txBody>
            <a:bodyPr wrap="square" lIns="0" tIns="0" rIns="0" bIns="0" rtlCol="0"/>
            <a:lstStyle/>
            <a:p>
              <a:endParaRPr/>
            </a:p>
          </p:txBody>
        </p:sp>
        <p:pic>
          <p:nvPicPr>
            <p:cNvPr id="14" name="object 14"/>
            <p:cNvPicPr/>
            <p:nvPr/>
          </p:nvPicPr>
          <p:blipFill>
            <a:blip r:embed="rId10" cstate="print"/>
            <a:stretch>
              <a:fillRect/>
            </a:stretch>
          </p:blipFill>
          <p:spPr>
            <a:xfrm>
              <a:off x="2921508" y="3643883"/>
              <a:ext cx="2663951" cy="1274064"/>
            </a:xfrm>
            <a:prstGeom prst="rect">
              <a:avLst/>
            </a:prstGeom>
          </p:spPr>
        </p:pic>
        <p:pic>
          <p:nvPicPr>
            <p:cNvPr id="15" name="object 15"/>
            <p:cNvPicPr/>
            <p:nvPr/>
          </p:nvPicPr>
          <p:blipFill>
            <a:blip r:embed="rId11" cstate="print"/>
            <a:stretch>
              <a:fillRect/>
            </a:stretch>
          </p:blipFill>
          <p:spPr>
            <a:xfrm>
              <a:off x="5448300" y="3169919"/>
              <a:ext cx="3215640" cy="947927"/>
            </a:xfrm>
            <a:prstGeom prst="rect">
              <a:avLst/>
            </a:prstGeom>
          </p:spPr>
        </p:pic>
        <p:pic>
          <p:nvPicPr>
            <p:cNvPr id="16" name="object 16"/>
            <p:cNvPicPr/>
            <p:nvPr/>
          </p:nvPicPr>
          <p:blipFill>
            <a:blip r:embed="rId12" cstate="print"/>
            <a:stretch>
              <a:fillRect/>
            </a:stretch>
          </p:blipFill>
          <p:spPr>
            <a:xfrm>
              <a:off x="5786627" y="3171444"/>
              <a:ext cx="2481072" cy="1005840"/>
            </a:xfrm>
            <a:prstGeom prst="rect">
              <a:avLst/>
            </a:prstGeom>
          </p:spPr>
        </p:pic>
        <p:pic>
          <p:nvPicPr>
            <p:cNvPr id="17" name="object 17"/>
            <p:cNvPicPr/>
            <p:nvPr/>
          </p:nvPicPr>
          <p:blipFill>
            <a:blip r:embed="rId13" cstate="print"/>
            <a:stretch>
              <a:fillRect/>
            </a:stretch>
          </p:blipFill>
          <p:spPr>
            <a:xfrm>
              <a:off x="5508117" y="3203536"/>
              <a:ext cx="3096387" cy="830999"/>
            </a:xfrm>
            <a:prstGeom prst="rect">
              <a:avLst/>
            </a:prstGeom>
          </p:spPr>
        </p:pic>
        <p:sp>
          <p:nvSpPr>
            <p:cNvPr id="18" name="object 18"/>
            <p:cNvSpPr/>
            <p:nvPr/>
          </p:nvSpPr>
          <p:spPr>
            <a:xfrm>
              <a:off x="5508117" y="3203536"/>
              <a:ext cx="3096895" cy="831215"/>
            </a:xfrm>
            <a:custGeom>
              <a:avLst/>
              <a:gdLst/>
              <a:ahLst/>
              <a:cxnLst/>
              <a:rect l="l" t="t" r="r" b="b"/>
              <a:pathLst>
                <a:path w="3096895" h="831214">
                  <a:moveTo>
                    <a:pt x="0" y="830999"/>
                  </a:moveTo>
                  <a:lnTo>
                    <a:pt x="3096387" y="830999"/>
                  </a:lnTo>
                  <a:lnTo>
                    <a:pt x="3096387" y="0"/>
                  </a:lnTo>
                  <a:lnTo>
                    <a:pt x="0" y="0"/>
                  </a:lnTo>
                  <a:lnTo>
                    <a:pt x="0" y="830999"/>
                  </a:lnTo>
                  <a:close/>
                </a:path>
              </a:pathLst>
            </a:custGeom>
            <a:ln w="11430">
              <a:solidFill>
                <a:srgbClr val="F98D3C"/>
              </a:solidFill>
            </a:ln>
          </p:spPr>
          <p:txBody>
            <a:bodyPr wrap="square" lIns="0" tIns="0" rIns="0" bIns="0" rtlCol="0"/>
            <a:lstStyle/>
            <a:p>
              <a:endParaRPr/>
            </a:p>
          </p:txBody>
        </p:sp>
        <p:pic>
          <p:nvPicPr>
            <p:cNvPr id="19" name="object 19"/>
            <p:cNvPicPr/>
            <p:nvPr/>
          </p:nvPicPr>
          <p:blipFill>
            <a:blip r:embed="rId14" cstate="print"/>
            <a:stretch>
              <a:fillRect/>
            </a:stretch>
          </p:blipFill>
          <p:spPr>
            <a:xfrm>
              <a:off x="5836919" y="3195827"/>
              <a:ext cx="2380487" cy="906780"/>
            </a:xfrm>
            <a:prstGeom prst="rect">
              <a:avLst/>
            </a:prstGeom>
          </p:spPr>
        </p:pic>
        <p:pic>
          <p:nvPicPr>
            <p:cNvPr id="20" name="object 20"/>
            <p:cNvPicPr/>
            <p:nvPr/>
          </p:nvPicPr>
          <p:blipFill>
            <a:blip r:embed="rId15" cstate="print"/>
            <a:stretch>
              <a:fillRect/>
            </a:stretch>
          </p:blipFill>
          <p:spPr>
            <a:xfrm>
              <a:off x="2380488" y="2314955"/>
              <a:ext cx="896112" cy="882396"/>
            </a:xfrm>
            <a:prstGeom prst="rect">
              <a:avLst/>
            </a:prstGeom>
          </p:spPr>
        </p:pic>
        <p:pic>
          <p:nvPicPr>
            <p:cNvPr id="21" name="object 21"/>
            <p:cNvPicPr/>
            <p:nvPr/>
          </p:nvPicPr>
          <p:blipFill>
            <a:blip r:embed="rId16" cstate="print"/>
            <a:stretch>
              <a:fillRect/>
            </a:stretch>
          </p:blipFill>
          <p:spPr>
            <a:xfrm>
              <a:off x="2439415" y="2348483"/>
              <a:ext cx="778509" cy="765175"/>
            </a:xfrm>
            <a:prstGeom prst="rect">
              <a:avLst/>
            </a:prstGeom>
          </p:spPr>
        </p:pic>
        <p:sp>
          <p:nvSpPr>
            <p:cNvPr id="22" name="object 22"/>
            <p:cNvSpPr/>
            <p:nvPr/>
          </p:nvSpPr>
          <p:spPr>
            <a:xfrm>
              <a:off x="2439415" y="2348483"/>
              <a:ext cx="778510" cy="765175"/>
            </a:xfrm>
            <a:custGeom>
              <a:avLst/>
              <a:gdLst/>
              <a:ahLst/>
              <a:cxnLst/>
              <a:rect l="l" t="t" r="r" b="b"/>
              <a:pathLst>
                <a:path w="778510" h="765175">
                  <a:moveTo>
                    <a:pt x="0" y="755395"/>
                  </a:moveTo>
                  <a:lnTo>
                    <a:pt x="9906" y="297179"/>
                  </a:lnTo>
                  <a:lnTo>
                    <a:pt x="121919" y="414146"/>
                  </a:lnTo>
                  <a:lnTo>
                    <a:pt x="554354" y="0"/>
                  </a:lnTo>
                  <a:lnTo>
                    <a:pt x="778509" y="234061"/>
                  </a:lnTo>
                  <a:lnTo>
                    <a:pt x="346075" y="648207"/>
                  </a:lnTo>
                  <a:lnTo>
                    <a:pt x="458215" y="765175"/>
                  </a:lnTo>
                  <a:lnTo>
                    <a:pt x="0" y="755395"/>
                  </a:lnTo>
                  <a:close/>
                </a:path>
              </a:pathLst>
            </a:custGeom>
            <a:ln w="11430">
              <a:solidFill>
                <a:srgbClr val="DE6C36"/>
              </a:solidFill>
            </a:ln>
          </p:spPr>
          <p:txBody>
            <a:bodyPr wrap="square" lIns="0" tIns="0" rIns="0" bIns="0" rtlCol="0"/>
            <a:lstStyle/>
            <a:p>
              <a:endParaRPr/>
            </a:p>
          </p:txBody>
        </p:sp>
        <p:pic>
          <p:nvPicPr>
            <p:cNvPr id="23" name="object 23"/>
            <p:cNvPicPr/>
            <p:nvPr/>
          </p:nvPicPr>
          <p:blipFill>
            <a:blip r:embed="rId17" cstate="print"/>
            <a:stretch>
              <a:fillRect/>
            </a:stretch>
          </p:blipFill>
          <p:spPr>
            <a:xfrm>
              <a:off x="4052315" y="2910839"/>
              <a:ext cx="765048" cy="960119"/>
            </a:xfrm>
            <a:prstGeom prst="rect">
              <a:avLst/>
            </a:prstGeom>
          </p:spPr>
        </p:pic>
        <p:pic>
          <p:nvPicPr>
            <p:cNvPr id="24" name="object 24"/>
            <p:cNvPicPr/>
            <p:nvPr/>
          </p:nvPicPr>
          <p:blipFill>
            <a:blip r:embed="rId18" cstate="print"/>
            <a:stretch>
              <a:fillRect/>
            </a:stretch>
          </p:blipFill>
          <p:spPr>
            <a:xfrm>
              <a:off x="4110989" y="2944875"/>
              <a:ext cx="648081" cy="841375"/>
            </a:xfrm>
            <a:prstGeom prst="rect">
              <a:avLst/>
            </a:prstGeom>
          </p:spPr>
        </p:pic>
        <p:sp>
          <p:nvSpPr>
            <p:cNvPr id="25" name="object 25"/>
            <p:cNvSpPr/>
            <p:nvPr/>
          </p:nvSpPr>
          <p:spPr>
            <a:xfrm>
              <a:off x="4110989" y="2944875"/>
              <a:ext cx="648335" cy="841375"/>
            </a:xfrm>
            <a:custGeom>
              <a:avLst/>
              <a:gdLst/>
              <a:ahLst/>
              <a:cxnLst/>
              <a:rect l="l" t="t" r="r" b="b"/>
              <a:pathLst>
                <a:path w="648335" h="841375">
                  <a:moveTo>
                    <a:pt x="323976" y="841375"/>
                  </a:moveTo>
                  <a:lnTo>
                    <a:pt x="0" y="517271"/>
                  </a:lnTo>
                  <a:lnTo>
                    <a:pt x="162051" y="517271"/>
                  </a:lnTo>
                  <a:lnTo>
                    <a:pt x="162051" y="0"/>
                  </a:lnTo>
                  <a:lnTo>
                    <a:pt x="486029" y="0"/>
                  </a:lnTo>
                  <a:lnTo>
                    <a:pt x="486029" y="517271"/>
                  </a:lnTo>
                  <a:lnTo>
                    <a:pt x="648081" y="517271"/>
                  </a:lnTo>
                  <a:lnTo>
                    <a:pt x="323976" y="841375"/>
                  </a:lnTo>
                  <a:close/>
                </a:path>
              </a:pathLst>
            </a:custGeom>
            <a:ln w="11430">
              <a:solidFill>
                <a:srgbClr val="DE6C36"/>
              </a:solidFill>
            </a:ln>
          </p:spPr>
          <p:txBody>
            <a:bodyPr wrap="square" lIns="0" tIns="0" rIns="0" bIns="0" rtlCol="0"/>
            <a:lstStyle/>
            <a:p>
              <a:endParaRPr/>
            </a:p>
          </p:txBody>
        </p:sp>
        <p:pic>
          <p:nvPicPr>
            <p:cNvPr id="26" name="object 26"/>
            <p:cNvPicPr/>
            <p:nvPr/>
          </p:nvPicPr>
          <p:blipFill>
            <a:blip r:embed="rId19" cstate="print"/>
            <a:stretch>
              <a:fillRect/>
            </a:stretch>
          </p:blipFill>
          <p:spPr>
            <a:xfrm>
              <a:off x="5562600" y="2330195"/>
              <a:ext cx="886968" cy="885443"/>
            </a:xfrm>
            <a:prstGeom prst="rect">
              <a:avLst/>
            </a:prstGeom>
          </p:spPr>
        </p:pic>
        <p:pic>
          <p:nvPicPr>
            <p:cNvPr id="27" name="object 27"/>
            <p:cNvPicPr/>
            <p:nvPr/>
          </p:nvPicPr>
          <p:blipFill>
            <a:blip r:embed="rId20" cstate="print"/>
            <a:stretch>
              <a:fillRect/>
            </a:stretch>
          </p:blipFill>
          <p:spPr>
            <a:xfrm>
              <a:off x="5622289" y="2364739"/>
              <a:ext cx="768985" cy="766699"/>
            </a:xfrm>
            <a:prstGeom prst="rect">
              <a:avLst/>
            </a:prstGeom>
          </p:spPr>
        </p:pic>
        <p:sp>
          <p:nvSpPr>
            <p:cNvPr id="28" name="object 28"/>
            <p:cNvSpPr/>
            <p:nvPr/>
          </p:nvSpPr>
          <p:spPr>
            <a:xfrm>
              <a:off x="5622289" y="2364739"/>
              <a:ext cx="768985" cy="767080"/>
            </a:xfrm>
            <a:custGeom>
              <a:avLst/>
              <a:gdLst/>
              <a:ahLst/>
              <a:cxnLst/>
              <a:rect l="l" t="t" r="r" b="b"/>
              <a:pathLst>
                <a:path w="768985" h="767080">
                  <a:moveTo>
                    <a:pt x="768985" y="765048"/>
                  </a:moveTo>
                  <a:lnTo>
                    <a:pt x="310642" y="766699"/>
                  </a:lnTo>
                  <a:lnTo>
                    <a:pt x="424814" y="651763"/>
                  </a:lnTo>
                  <a:lnTo>
                    <a:pt x="0" y="229997"/>
                  </a:lnTo>
                  <a:lnTo>
                    <a:pt x="228219" y="0"/>
                  </a:lnTo>
                  <a:lnTo>
                    <a:pt x="653161" y="421767"/>
                  </a:lnTo>
                  <a:lnTo>
                    <a:pt x="767334" y="306832"/>
                  </a:lnTo>
                  <a:lnTo>
                    <a:pt x="768985" y="765048"/>
                  </a:lnTo>
                  <a:close/>
                </a:path>
              </a:pathLst>
            </a:custGeom>
            <a:ln w="11429">
              <a:solidFill>
                <a:srgbClr val="DE6C36"/>
              </a:solidFill>
            </a:ln>
          </p:spPr>
          <p:txBody>
            <a:bodyPr wrap="square" lIns="0" tIns="0" rIns="0" bIns="0" rtlCol="0"/>
            <a:lstStyle/>
            <a:p>
              <a:endParaRPr/>
            </a:p>
          </p:txBody>
        </p:sp>
        <p:pic>
          <p:nvPicPr>
            <p:cNvPr id="29" name="object 29"/>
            <p:cNvPicPr/>
            <p:nvPr/>
          </p:nvPicPr>
          <p:blipFill>
            <a:blip r:embed="rId21" cstate="print"/>
            <a:stretch>
              <a:fillRect/>
            </a:stretch>
          </p:blipFill>
          <p:spPr>
            <a:xfrm>
              <a:off x="489800" y="4149750"/>
              <a:ext cx="2505075" cy="1819275"/>
            </a:xfrm>
            <a:prstGeom prst="rect">
              <a:avLst/>
            </a:prstGeom>
          </p:spPr>
        </p:pic>
        <p:pic>
          <p:nvPicPr>
            <p:cNvPr id="30" name="object 30"/>
            <p:cNvPicPr/>
            <p:nvPr/>
          </p:nvPicPr>
          <p:blipFill>
            <a:blip r:embed="rId22" cstate="print"/>
            <a:stretch>
              <a:fillRect/>
            </a:stretch>
          </p:blipFill>
          <p:spPr>
            <a:xfrm>
              <a:off x="6156198" y="4206900"/>
              <a:ext cx="2600325" cy="1762125"/>
            </a:xfrm>
            <a:prstGeom prst="rect">
              <a:avLst/>
            </a:prstGeom>
          </p:spPr>
        </p:pic>
        <p:pic>
          <p:nvPicPr>
            <p:cNvPr id="31" name="object 31"/>
            <p:cNvPicPr/>
            <p:nvPr/>
          </p:nvPicPr>
          <p:blipFill>
            <a:blip r:embed="rId23" cstate="print"/>
            <a:stretch>
              <a:fillRect/>
            </a:stretch>
          </p:blipFill>
          <p:spPr>
            <a:xfrm>
              <a:off x="3662806" y="5259958"/>
              <a:ext cx="1729658" cy="1564748"/>
            </a:xfrm>
            <a:prstGeom prst="rect">
              <a:avLst/>
            </a:prstGeom>
          </p:spPr>
        </p:pic>
        <p:pic>
          <p:nvPicPr>
            <p:cNvPr id="32" name="object 32"/>
            <p:cNvPicPr/>
            <p:nvPr/>
          </p:nvPicPr>
          <p:blipFill>
            <a:blip r:embed="rId24" cstate="print"/>
            <a:stretch>
              <a:fillRect/>
            </a:stretch>
          </p:blipFill>
          <p:spPr>
            <a:xfrm>
              <a:off x="265176" y="3125723"/>
              <a:ext cx="3214116" cy="949451"/>
            </a:xfrm>
            <a:prstGeom prst="rect">
              <a:avLst/>
            </a:prstGeom>
          </p:spPr>
        </p:pic>
        <p:pic>
          <p:nvPicPr>
            <p:cNvPr id="33" name="object 33"/>
            <p:cNvPicPr/>
            <p:nvPr/>
          </p:nvPicPr>
          <p:blipFill>
            <a:blip r:embed="rId25" cstate="print"/>
            <a:stretch>
              <a:fillRect/>
            </a:stretch>
          </p:blipFill>
          <p:spPr>
            <a:xfrm>
              <a:off x="166115" y="3128772"/>
              <a:ext cx="3339084" cy="1005839"/>
            </a:xfrm>
            <a:prstGeom prst="rect">
              <a:avLst/>
            </a:prstGeom>
          </p:spPr>
        </p:pic>
        <p:pic>
          <p:nvPicPr>
            <p:cNvPr id="34" name="object 34"/>
            <p:cNvPicPr/>
            <p:nvPr/>
          </p:nvPicPr>
          <p:blipFill>
            <a:blip r:embed="rId26" cstate="print"/>
            <a:stretch>
              <a:fillRect/>
            </a:stretch>
          </p:blipFill>
          <p:spPr>
            <a:xfrm>
              <a:off x="323532" y="3160356"/>
              <a:ext cx="3096387" cy="830999"/>
            </a:xfrm>
            <a:prstGeom prst="rect">
              <a:avLst/>
            </a:prstGeom>
          </p:spPr>
        </p:pic>
        <p:sp>
          <p:nvSpPr>
            <p:cNvPr id="35" name="object 35"/>
            <p:cNvSpPr/>
            <p:nvPr/>
          </p:nvSpPr>
          <p:spPr>
            <a:xfrm>
              <a:off x="323532" y="3160356"/>
              <a:ext cx="3096895" cy="831215"/>
            </a:xfrm>
            <a:custGeom>
              <a:avLst/>
              <a:gdLst/>
              <a:ahLst/>
              <a:cxnLst/>
              <a:rect l="l" t="t" r="r" b="b"/>
              <a:pathLst>
                <a:path w="3096895" h="831214">
                  <a:moveTo>
                    <a:pt x="0" y="830999"/>
                  </a:moveTo>
                  <a:lnTo>
                    <a:pt x="3096387" y="830999"/>
                  </a:lnTo>
                  <a:lnTo>
                    <a:pt x="3096387" y="0"/>
                  </a:lnTo>
                  <a:lnTo>
                    <a:pt x="0" y="0"/>
                  </a:lnTo>
                  <a:lnTo>
                    <a:pt x="0" y="830999"/>
                  </a:lnTo>
                  <a:close/>
                </a:path>
              </a:pathLst>
            </a:custGeom>
            <a:ln w="11429">
              <a:solidFill>
                <a:srgbClr val="F98D3C"/>
              </a:solidFill>
            </a:ln>
          </p:spPr>
          <p:txBody>
            <a:bodyPr wrap="square" lIns="0" tIns="0" rIns="0" bIns="0" rtlCol="0"/>
            <a:lstStyle/>
            <a:p>
              <a:endParaRPr/>
            </a:p>
          </p:txBody>
        </p:sp>
        <p:pic>
          <p:nvPicPr>
            <p:cNvPr id="36" name="object 36"/>
            <p:cNvPicPr/>
            <p:nvPr/>
          </p:nvPicPr>
          <p:blipFill>
            <a:blip r:embed="rId27" cstate="print"/>
            <a:stretch>
              <a:fillRect/>
            </a:stretch>
          </p:blipFill>
          <p:spPr>
            <a:xfrm>
              <a:off x="216407" y="3153155"/>
              <a:ext cx="3096768" cy="90525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0"/>
            <a:ext cx="8366759" cy="963294"/>
            <a:chOff x="208788" y="99060"/>
            <a:chExt cx="8366759" cy="963294"/>
          </a:xfrm>
        </p:grpSpPr>
        <p:pic>
          <p:nvPicPr>
            <p:cNvPr id="3" name="object 3"/>
            <p:cNvPicPr/>
            <p:nvPr/>
          </p:nvPicPr>
          <p:blipFill>
            <a:blip r:embed="rId3" cstate="print"/>
            <a:stretch>
              <a:fillRect/>
            </a:stretch>
          </p:blipFill>
          <p:spPr>
            <a:xfrm>
              <a:off x="208788" y="99060"/>
              <a:ext cx="8366759" cy="963168"/>
            </a:xfrm>
            <a:prstGeom prst="rect">
              <a:avLst/>
            </a:prstGeom>
          </p:spPr>
        </p:pic>
        <p:pic>
          <p:nvPicPr>
            <p:cNvPr id="4" name="object 4"/>
            <p:cNvPicPr/>
            <p:nvPr/>
          </p:nvPicPr>
          <p:blipFill>
            <a:blip r:embed="rId4" cstate="print"/>
            <a:stretch>
              <a:fillRect/>
            </a:stretch>
          </p:blipFill>
          <p:spPr>
            <a:xfrm>
              <a:off x="2868802" y="356235"/>
              <a:ext cx="3074797" cy="308990"/>
            </a:xfrm>
            <a:prstGeom prst="rect">
              <a:avLst/>
            </a:prstGeom>
          </p:spPr>
        </p:pic>
      </p:grpSp>
      <p:sp>
        <p:nvSpPr>
          <p:cNvPr id="5" name="object 5"/>
          <p:cNvSpPr txBox="1"/>
          <p:nvPr/>
        </p:nvSpPr>
        <p:spPr>
          <a:xfrm>
            <a:off x="304800" y="685800"/>
            <a:ext cx="7772400" cy="6553717"/>
          </a:xfrm>
          <a:prstGeom prst="rect">
            <a:avLst/>
          </a:prstGeom>
        </p:spPr>
        <p:txBody>
          <a:bodyPr vert="horz" wrap="square" lIns="0" tIns="74295" rIns="0" bIns="0" rtlCol="0">
            <a:spAutoFit/>
          </a:bodyPr>
          <a:lstStyle/>
          <a:p>
            <a:r>
              <a:rPr sz="2000" dirty="0">
                <a:latin typeface="Trebuchet MS"/>
                <a:cs typeface="Trebuchet MS"/>
              </a:rPr>
              <a:t>Найважливішими</a:t>
            </a:r>
            <a:r>
              <a:rPr sz="2000" spc="190" dirty="0">
                <a:latin typeface="Trebuchet MS"/>
                <a:cs typeface="Trebuchet MS"/>
              </a:rPr>
              <a:t>  </a:t>
            </a:r>
            <a:r>
              <a:rPr sz="2000" dirty="0">
                <a:latin typeface="Trebuchet MS"/>
                <a:cs typeface="Trebuchet MS"/>
              </a:rPr>
              <a:t>напрямами</a:t>
            </a:r>
            <a:r>
              <a:rPr sz="2000" spc="185" dirty="0">
                <a:latin typeface="Trebuchet MS"/>
                <a:cs typeface="Trebuchet MS"/>
              </a:rPr>
              <a:t>  </a:t>
            </a:r>
            <a:r>
              <a:rPr sz="2000" dirty="0">
                <a:latin typeface="Trebuchet MS"/>
                <a:cs typeface="Trebuchet MS"/>
              </a:rPr>
              <a:t>профілактичної</a:t>
            </a:r>
            <a:r>
              <a:rPr sz="2000" spc="195" dirty="0">
                <a:latin typeface="Trebuchet MS"/>
                <a:cs typeface="Trebuchet MS"/>
              </a:rPr>
              <a:t>  </a:t>
            </a:r>
            <a:r>
              <a:rPr sz="2000" dirty="0">
                <a:latin typeface="Trebuchet MS"/>
                <a:cs typeface="Trebuchet MS"/>
              </a:rPr>
              <a:t>роботи</a:t>
            </a:r>
            <a:r>
              <a:rPr sz="2000" spc="180" dirty="0">
                <a:latin typeface="Trebuchet MS"/>
                <a:cs typeface="Trebuchet MS"/>
              </a:rPr>
              <a:t>  </a:t>
            </a:r>
            <a:r>
              <a:rPr sz="2000" dirty="0">
                <a:latin typeface="Trebuchet MS"/>
                <a:cs typeface="Trebuchet MS"/>
              </a:rPr>
              <a:t>в</a:t>
            </a:r>
            <a:r>
              <a:rPr sz="2000" spc="190" dirty="0">
                <a:latin typeface="Trebuchet MS"/>
                <a:cs typeface="Trebuchet MS"/>
              </a:rPr>
              <a:t>  </a:t>
            </a:r>
            <a:r>
              <a:rPr sz="2000" spc="-10" dirty="0">
                <a:latin typeface="Trebuchet MS"/>
                <a:cs typeface="Trebuchet MS"/>
              </a:rPr>
              <a:t>закладі </a:t>
            </a:r>
            <a:r>
              <a:rPr sz="2000" dirty="0">
                <a:latin typeface="Trebuchet MS"/>
                <a:cs typeface="Trebuchet MS"/>
              </a:rPr>
              <a:t>освіти</a:t>
            </a:r>
            <a:r>
              <a:rPr sz="2000" spc="-5" dirty="0">
                <a:latin typeface="Trebuchet MS"/>
                <a:cs typeface="Trebuchet MS"/>
              </a:rPr>
              <a:t> </a:t>
            </a:r>
            <a:r>
              <a:rPr sz="2000" spc="-25" dirty="0">
                <a:latin typeface="Trebuchet MS"/>
                <a:cs typeface="Trebuchet MS"/>
              </a:rPr>
              <a:t>є:</a:t>
            </a:r>
            <a:endParaRPr lang="uk-UA" sz="2000" spc="-25" dirty="0">
              <a:latin typeface="Trebuchet MS"/>
              <a:cs typeface="Trebuchet MS"/>
            </a:endParaRPr>
          </a:p>
          <a:p>
            <a:pPr>
              <a:buFont typeface="+mj-lt"/>
              <a:buAutoNum type="arabicPeriod"/>
            </a:pPr>
            <a:r>
              <a:rPr lang="uk-UA" sz="2000" b="1" dirty="0"/>
              <a:t>Формування здорового способу життя</a:t>
            </a:r>
            <a:r>
              <a:rPr lang="uk-UA" sz="2000" dirty="0"/>
              <a:t> – проведення лекцій, тренінгів та бесід щодо раціонального харчування, фізичної активності, профілактики шкідливих звичок (паління, алкоголю, наркотиків).</a:t>
            </a:r>
          </a:p>
          <a:p>
            <a:pPr>
              <a:buFont typeface="+mj-lt"/>
              <a:buAutoNum type="arabicPeriod"/>
            </a:pPr>
            <a:r>
              <a:rPr lang="uk-UA" sz="2000" b="1" dirty="0"/>
              <a:t>Здобувачам освіти </a:t>
            </a:r>
            <a:r>
              <a:rPr lang="uk-UA" sz="2000" dirty="0"/>
              <a:t>у подоланні стресу, тривожності, проблем у спілкуванні.</a:t>
            </a:r>
          </a:p>
          <a:p>
            <a:pPr>
              <a:buFont typeface="+mj-lt"/>
              <a:buAutoNum type="arabicPeriod"/>
            </a:pPr>
            <a:r>
              <a:rPr lang="uk-UA" sz="2000" b="1" dirty="0"/>
              <a:t>Профілактика </a:t>
            </a:r>
            <a:r>
              <a:rPr lang="uk-UA" sz="2000" b="1" dirty="0" err="1"/>
              <a:t>булінгу</a:t>
            </a:r>
            <a:r>
              <a:rPr lang="uk-UA" sz="2000" b="1" dirty="0"/>
              <a:t> та насильства</a:t>
            </a:r>
            <a:r>
              <a:rPr lang="uk-UA" sz="2000" dirty="0"/>
              <a:t> – впровадження </a:t>
            </a:r>
            <a:r>
              <a:rPr lang="uk-UA" sz="2000" dirty="0" err="1"/>
              <a:t>антибулінгових</a:t>
            </a:r>
            <a:r>
              <a:rPr lang="uk-UA" sz="2000" dirty="0"/>
              <a:t> програм, виховання культури взаємоповаги та ненасильницького спілкування.</a:t>
            </a:r>
          </a:p>
          <a:p>
            <a:pPr>
              <a:buFont typeface="+mj-lt"/>
              <a:buAutoNum type="arabicPeriod"/>
            </a:pPr>
            <a:r>
              <a:rPr lang="uk-UA" sz="2000" b="1" dirty="0"/>
              <a:t>Правова освіта</a:t>
            </a:r>
            <a:r>
              <a:rPr lang="uk-UA" sz="2000" dirty="0"/>
              <a:t> – ознайомлення здобувачів освіти із їхніми правами та обов’язками, профілактика правопорушень та злочинності серед неповнолітніх.</a:t>
            </a:r>
          </a:p>
          <a:p>
            <a:pPr>
              <a:buFont typeface="+mj-lt"/>
              <a:buAutoNum type="arabicPeriod"/>
            </a:pPr>
            <a:r>
              <a:rPr lang="uk-UA" sz="2000" b="1" dirty="0"/>
              <a:t>Безпека життєдіяльності</a:t>
            </a:r>
            <a:r>
              <a:rPr lang="uk-UA" sz="2000" dirty="0"/>
              <a:t> – навчання правилам поведінки у надзвичайних ситуаціях, дорожнього руху, протипожежної безпеки.</a:t>
            </a:r>
          </a:p>
          <a:p>
            <a:pPr>
              <a:buFont typeface="+mj-lt"/>
              <a:buAutoNum type="arabicPeriod"/>
            </a:pPr>
            <a:r>
              <a:rPr lang="uk-UA" sz="2000" b="1" dirty="0"/>
              <a:t>Попередження емоційного вигорання педагогів</a:t>
            </a:r>
            <a:r>
              <a:rPr lang="uk-UA" sz="2000" dirty="0"/>
              <a:t> – заходи для підтримки психологічного здоров’я педагогічного працівника, тренінги з тайм-менеджменту та зниження стресу.</a:t>
            </a:r>
          </a:p>
          <a:p>
            <a:pPr marL="12700" marR="5080" indent="76200" algn="just">
              <a:lnSpc>
                <a:spcPct val="80000"/>
              </a:lnSpc>
              <a:spcBef>
                <a:spcPts val="585"/>
              </a:spcBef>
            </a:pPr>
            <a:endParaRPr sz="200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4983" y="3839338"/>
            <a:ext cx="6532245" cy="2790062"/>
            <a:chOff x="224027" y="4457700"/>
            <a:chExt cx="6532245" cy="1958339"/>
          </a:xfrm>
        </p:grpSpPr>
        <p:pic>
          <p:nvPicPr>
            <p:cNvPr id="3" name="object 3"/>
            <p:cNvPicPr/>
            <p:nvPr/>
          </p:nvPicPr>
          <p:blipFill>
            <a:blip r:embed="rId2" cstate="print"/>
            <a:stretch>
              <a:fillRect/>
            </a:stretch>
          </p:blipFill>
          <p:spPr>
            <a:xfrm>
              <a:off x="260601" y="4471423"/>
              <a:ext cx="6390136" cy="1880601"/>
            </a:xfrm>
            <a:prstGeom prst="rect">
              <a:avLst/>
            </a:prstGeom>
          </p:spPr>
        </p:pic>
        <p:pic>
          <p:nvPicPr>
            <p:cNvPr id="4" name="object 4"/>
            <p:cNvPicPr/>
            <p:nvPr/>
          </p:nvPicPr>
          <p:blipFill>
            <a:blip r:embed="rId3" cstate="print"/>
            <a:stretch>
              <a:fillRect/>
            </a:stretch>
          </p:blipFill>
          <p:spPr>
            <a:xfrm>
              <a:off x="224027" y="4457700"/>
              <a:ext cx="6531864" cy="1958339"/>
            </a:xfrm>
            <a:prstGeom prst="rect">
              <a:avLst/>
            </a:prstGeom>
          </p:spPr>
        </p:pic>
        <p:pic>
          <p:nvPicPr>
            <p:cNvPr id="5" name="object 5"/>
            <p:cNvPicPr/>
            <p:nvPr/>
          </p:nvPicPr>
          <p:blipFill>
            <a:blip r:embed="rId4" cstate="print"/>
            <a:stretch>
              <a:fillRect/>
            </a:stretch>
          </p:blipFill>
          <p:spPr>
            <a:xfrm>
              <a:off x="323532" y="4509071"/>
              <a:ext cx="6264656" cy="1754377"/>
            </a:xfrm>
            <a:prstGeom prst="rect">
              <a:avLst/>
            </a:prstGeom>
          </p:spPr>
        </p:pic>
        <p:sp>
          <p:nvSpPr>
            <p:cNvPr id="6" name="object 6"/>
            <p:cNvSpPr/>
            <p:nvPr/>
          </p:nvSpPr>
          <p:spPr>
            <a:xfrm>
              <a:off x="323532" y="4509071"/>
              <a:ext cx="6264910" cy="1754505"/>
            </a:xfrm>
            <a:custGeom>
              <a:avLst/>
              <a:gdLst/>
              <a:ahLst/>
              <a:cxnLst/>
              <a:rect l="l" t="t" r="r" b="b"/>
              <a:pathLst>
                <a:path w="6264909" h="1754504">
                  <a:moveTo>
                    <a:pt x="0" y="1754377"/>
                  </a:moveTo>
                  <a:lnTo>
                    <a:pt x="6264656" y="1754377"/>
                  </a:lnTo>
                  <a:lnTo>
                    <a:pt x="6264656" y="0"/>
                  </a:lnTo>
                  <a:lnTo>
                    <a:pt x="0" y="0"/>
                  </a:lnTo>
                  <a:lnTo>
                    <a:pt x="0" y="1754377"/>
                  </a:lnTo>
                  <a:close/>
                </a:path>
              </a:pathLst>
            </a:custGeom>
            <a:ln w="38100">
              <a:solidFill>
                <a:srgbClr val="DE6C36"/>
              </a:solidFill>
            </a:ln>
          </p:spPr>
          <p:txBody>
            <a:bodyPr wrap="square" lIns="0" tIns="0" rIns="0" bIns="0" rtlCol="0"/>
            <a:lstStyle/>
            <a:p>
              <a:endParaRPr/>
            </a:p>
          </p:txBody>
        </p:sp>
      </p:grpSp>
      <p:sp>
        <p:nvSpPr>
          <p:cNvPr id="7" name="object 7"/>
          <p:cNvSpPr txBox="1"/>
          <p:nvPr/>
        </p:nvSpPr>
        <p:spPr>
          <a:xfrm>
            <a:off x="425655" y="4092188"/>
            <a:ext cx="6364415" cy="1951816"/>
          </a:xfrm>
          <a:prstGeom prst="rect">
            <a:avLst/>
          </a:prstGeom>
        </p:spPr>
        <p:txBody>
          <a:bodyPr vert="horz" wrap="square" lIns="0" tIns="12700" rIns="0" bIns="0" rtlCol="0">
            <a:spAutoFit/>
          </a:bodyPr>
          <a:lstStyle/>
          <a:p>
            <a:pPr marL="12700" algn="just">
              <a:lnSpc>
                <a:spcPct val="100000"/>
              </a:lnSpc>
              <a:spcBef>
                <a:spcPts val="100"/>
              </a:spcBef>
            </a:pPr>
            <a:r>
              <a:rPr lang="uk-UA" sz="1800" dirty="0">
                <a:latin typeface="Trebuchet MS"/>
                <a:cs typeface="Trebuchet MS"/>
              </a:rPr>
              <a:t>Систематично</a:t>
            </a:r>
            <a:r>
              <a:rPr sz="1800" spc="235" dirty="0">
                <a:latin typeface="Trebuchet MS"/>
                <a:cs typeface="Trebuchet MS"/>
              </a:rPr>
              <a:t> </a:t>
            </a:r>
            <a:r>
              <a:rPr sz="1800" dirty="0" err="1">
                <a:latin typeface="Trebuchet MS"/>
                <a:cs typeface="Trebuchet MS"/>
              </a:rPr>
              <a:t>проводиться</a:t>
            </a:r>
            <a:r>
              <a:rPr sz="1800" spc="235" dirty="0">
                <a:latin typeface="Trebuchet MS"/>
                <a:cs typeface="Trebuchet MS"/>
              </a:rPr>
              <a:t>  </a:t>
            </a:r>
            <a:r>
              <a:rPr lang="uk-UA" sz="1800" spc="-10" dirty="0">
                <a:latin typeface="Trebuchet MS"/>
                <a:cs typeface="Trebuchet MS"/>
              </a:rPr>
              <a:t>просвітницькі та профілактичні </a:t>
            </a:r>
            <a:r>
              <a:rPr sz="1800" dirty="0" err="1">
                <a:latin typeface="Trebuchet MS"/>
                <a:cs typeface="Trebuchet MS"/>
              </a:rPr>
              <a:t>заход</a:t>
            </a:r>
            <a:r>
              <a:rPr lang="uk-UA" sz="1800" dirty="0">
                <a:latin typeface="Trebuchet MS"/>
                <a:cs typeface="Trebuchet MS"/>
              </a:rPr>
              <a:t>и</a:t>
            </a:r>
            <a:r>
              <a:rPr sz="1800" spc="-75" dirty="0">
                <a:latin typeface="Trebuchet MS"/>
                <a:cs typeface="Trebuchet MS"/>
              </a:rPr>
              <a:t> </a:t>
            </a:r>
            <a:r>
              <a:rPr sz="1800" dirty="0">
                <a:latin typeface="Trebuchet MS"/>
                <a:cs typeface="Trebuchet MS"/>
              </a:rPr>
              <a:t>на</a:t>
            </a:r>
            <a:r>
              <a:rPr sz="1800" spc="-55" dirty="0">
                <a:latin typeface="Trebuchet MS"/>
                <a:cs typeface="Trebuchet MS"/>
              </a:rPr>
              <a:t> </a:t>
            </a:r>
            <a:r>
              <a:rPr sz="1800" dirty="0">
                <a:latin typeface="Trebuchet MS"/>
                <a:cs typeface="Trebuchet MS"/>
              </a:rPr>
              <a:t>тему</a:t>
            </a:r>
            <a:r>
              <a:rPr sz="1800" spc="-50" dirty="0">
                <a:latin typeface="Trebuchet MS"/>
                <a:cs typeface="Trebuchet MS"/>
              </a:rPr>
              <a:t> </a:t>
            </a:r>
            <a:r>
              <a:rPr sz="1800" dirty="0">
                <a:latin typeface="Trebuchet MS"/>
                <a:cs typeface="Trebuchet MS"/>
              </a:rPr>
              <a:t>«Булінг</a:t>
            </a:r>
            <a:r>
              <a:rPr sz="1800" spc="-30" dirty="0">
                <a:latin typeface="Trebuchet MS"/>
                <a:cs typeface="Trebuchet MS"/>
              </a:rPr>
              <a:t> </a:t>
            </a:r>
            <a:r>
              <a:rPr sz="1800" dirty="0">
                <a:latin typeface="Trebuchet MS"/>
                <a:cs typeface="Trebuchet MS"/>
              </a:rPr>
              <a:t>в</a:t>
            </a:r>
            <a:r>
              <a:rPr sz="1800" spc="-70" dirty="0">
                <a:latin typeface="Trebuchet MS"/>
                <a:cs typeface="Trebuchet MS"/>
              </a:rPr>
              <a:t> </a:t>
            </a:r>
            <a:r>
              <a:rPr sz="1800" dirty="0">
                <a:latin typeface="Trebuchet MS"/>
                <a:cs typeface="Trebuchet MS"/>
              </a:rPr>
              <a:t>освітньому</a:t>
            </a:r>
            <a:r>
              <a:rPr sz="1800" spc="-45" dirty="0">
                <a:latin typeface="Trebuchet MS"/>
                <a:cs typeface="Trebuchet MS"/>
              </a:rPr>
              <a:t> </a:t>
            </a:r>
            <a:r>
              <a:rPr sz="1800" spc="-10" dirty="0">
                <a:latin typeface="Trebuchet MS"/>
                <a:cs typeface="Trebuchet MS"/>
              </a:rPr>
              <a:t>середовищі».</a:t>
            </a:r>
            <a:endParaRPr sz="1800" dirty="0">
              <a:latin typeface="Trebuchet MS"/>
              <a:cs typeface="Trebuchet MS"/>
            </a:endParaRPr>
          </a:p>
          <a:p>
            <a:pPr marL="12700" marR="5080" indent="546735" algn="just">
              <a:lnSpc>
                <a:spcPct val="100000"/>
              </a:lnSpc>
            </a:pPr>
            <a:r>
              <a:rPr sz="1800" dirty="0">
                <a:latin typeface="Trebuchet MS"/>
                <a:cs typeface="Trebuchet MS"/>
              </a:rPr>
              <a:t>Здобувачі</a:t>
            </a:r>
            <a:r>
              <a:rPr sz="1800" spc="425" dirty="0">
                <a:latin typeface="Trebuchet MS"/>
                <a:cs typeface="Trebuchet MS"/>
              </a:rPr>
              <a:t> </a:t>
            </a:r>
            <a:r>
              <a:rPr sz="1800" dirty="0">
                <a:latin typeface="Trebuchet MS"/>
                <a:cs typeface="Trebuchet MS"/>
              </a:rPr>
              <a:t>освіти</a:t>
            </a:r>
            <a:r>
              <a:rPr sz="1800" spc="415" dirty="0">
                <a:latin typeface="Trebuchet MS"/>
                <a:cs typeface="Trebuchet MS"/>
              </a:rPr>
              <a:t> </a:t>
            </a:r>
            <a:r>
              <a:rPr sz="1800" dirty="0">
                <a:latin typeface="Trebuchet MS"/>
                <a:cs typeface="Trebuchet MS"/>
              </a:rPr>
              <a:t>розглядають</a:t>
            </a:r>
            <a:r>
              <a:rPr sz="1800" spc="415" dirty="0">
                <a:latin typeface="Trebuchet MS"/>
                <a:cs typeface="Trebuchet MS"/>
              </a:rPr>
              <a:t> </a:t>
            </a:r>
            <a:r>
              <a:rPr sz="1800" dirty="0">
                <a:latin typeface="Trebuchet MS"/>
                <a:cs typeface="Trebuchet MS"/>
              </a:rPr>
              <a:t>конкретні</a:t>
            </a:r>
            <a:r>
              <a:rPr sz="1800" spc="425" dirty="0">
                <a:latin typeface="Trebuchet MS"/>
                <a:cs typeface="Trebuchet MS"/>
              </a:rPr>
              <a:t> </a:t>
            </a:r>
            <a:r>
              <a:rPr sz="1800" spc="-10" dirty="0">
                <a:latin typeface="Trebuchet MS"/>
                <a:cs typeface="Trebuchet MS"/>
              </a:rPr>
              <a:t>випадки, </a:t>
            </a:r>
            <a:r>
              <a:rPr sz="1800" dirty="0">
                <a:latin typeface="Trebuchet MS"/>
                <a:cs typeface="Trebuchet MS"/>
              </a:rPr>
              <a:t>визначають</a:t>
            </a:r>
            <a:r>
              <a:rPr sz="1800" spc="365" dirty="0">
                <a:latin typeface="Trebuchet MS"/>
                <a:cs typeface="Trebuchet MS"/>
              </a:rPr>
              <a:t> </a:t>
            </a:r>
            <a:r>
              <a:rPr sz="1800" dirty="0">
                <a:latin typeface="Trebuchet MS"/>
                <a:cs typeface="Trebuchet MS"/>
              </a:rPr>
              <a:t>в</a:t>
            </a:r>
            <a:r>
              <a:rPr sz="1800" spc="360" dirty="0">
                <a:latin typeface="Trebuchet MS"/>
                <a:cs typeface="Trebuchet MS"/>
              </a:rPr>
              <a:t> </a:t>
            </a:r>
            <a:r>
              <a:rPr sz="1800" dirty="0">
                <a:latin typeface="Trebuchet MS"/>
                <a:cs typeface="Trebuchet MS"/>
              </a:rPr>
              <a:t>них</a:t>
            </a:r>
            <a:r>
              <a:rPr sz="1800" spc="365" dirty="0">
                <a:latin typeface="Trebuchet MS"/>
                <a:cs typeface="Trebuchet MS"/>
              </a:rPr>
              <a:t> </a:t>
            </a:r>
            <a:r>
              <a:rPr sz="1800" dirty="0">
                <a:latin typeface="Trebuchet MS"/>
                <a:cs typeface="Trebuchet MS"/>
              </a:rPr>
              <a:t>наявність</a:t>
            </a:r>
            <a:r>
              <a:rPr sz="1800" spc="380" dirty="0">
                <a:latin typeface="Trebuchet MS"/>
                <a:cs typeface="Trebuchet MS"/>
              </a:rPr>
              <a:t> </a:t>
            </a:r>
            <a:r>
              <a:rPr sz="1800" dirty="0">
                <a:latin typeface="Trebuchet MS"/>
                <a:cs typeface="Trebuchet MS"/>
              </a:rPr>
              <a:t>факту</a:t>
            </a:r>
            <a:r>
              <a:rPr sz="1800" spc="375" dirty="0">
                <a:latin typeface="Trebuchet MS"/>
                <a:cs typeface="Trebuchet MS"/>
              </a:rPr>
              <a:t> </a:t>
            </a:r>
            <a:r>
              <a:rPr sz="1800" dirty="0">
                <a:latin typeface="Trebuchet MS"/>
                <a:cs typeface="Trebuchet MS"/>
              </a:rPr>
              <a:t>булінгу,</a:t>
            </a:r>
            <a:r>
              <a:rPr sz="1800" spc="375" dirty="0">
                <a:latin typeface="Trebuchet MS"/>
                <a:cs typeface="Trebuchet MS"/>
              </a:rPr>
              <a:t> </a:t>
            </a:r>
            <a:r>
              <a:rPr sz="1800" spc="-10" dirty="0">
                <a:latin typeface="Trebuchet MS"/>
                <a:cs typeface="Trebuchet MS"/>
              </a:rPr>
              <a:t>отримають </a:t>
            </a:r>
            <a:r>
              <a:rPr sz="1800" dirty="0">
                <a:latin typeface="Trebuchet MS"/>
                <a:cs typeface="Trebuchet MS"/>
              </a:rPr>
              <a:t>інформацію</a:t>
            </a:r>
            <a:r>
              <a:rPr sz="1800" spc="180" dirty="0">
                <a:latin typeface="Trebuchet MS"/>
                <a:cs typeface="Trebuchet MS"/>
              </a:rPr>
              <a:t>  </a:t>
            </a:r>
            <a:r>
              <a:rPr sz="1800" dirty="0">
                <a:latin typeface="Trebuchet MS"/>
                <a:cs typeface="Trebuchet MS"/>
              </a:rPr>
              <a:t>про</a:t>
            </a:r>
            <a:r>
              <a:rPr sz="1800" spc="190" dirty="0">
                <a:latin typeface="Trebuchet MS"/>
                <a:cs typeface="Trebuchet MS"/>
              </a:rPr>
              <a:t>  </a:t>
            </a:r>
            <a:r>
              <a:rPr sz="1800" dirty="0">
                <a:latin typeface="Trebuchet MS"/>
                <a:cs typeface="Trebuchet MS"/>
              </a:rPr>
              <a:t>відповідальність</a:t>
            </a:r>
            <a:r>
              <a:rPr sz="1800" spc="190" dirty="0">
                <a:latin typeface="Trebuchet MS"/>
                <a:cs typeface="Trebuchet MS"/>
              </a:rPr>
              <a:t>  </a:t>
            </a:r>
            <a:r>
              <a:rPr sz="1800" dirty="0">
                <a:latin typeface="Trebuchet MS"/>
                <a:cs typeface="Trebuchet MS"/>
              </a:rPr>
              <a:t>перед</a:t>
            </a:r>
            <a:r>
              <a:rPr sz="1800" spc="190" dirty="0">
                <a:latin typeface="Trebuchet MS"/>
                <a:cs typeface="Trebuchet MS"/>
              </a:rPr>
              <a:t>  </a:t>
            </a:r>
            <a:r>
              <a:rPr sz="1800" dirty="0">
                <a:latin typeface="Trebuchet MS"/>
                <a:cs typeface="Trebuchet MS"/>
              </a:rPr>
              <a:t>законом</a:t>
            </a:r>
            <a:r>
              <a:rPr sz="1800" spc="180" dirty="0">
                <a:latin typeface="Trebuchet MS"/>
                <a:cs typeface="Trebuchet MS"/>
              </a:rPr>
              <a:t>  </a:t>
            </a:r>
            <a:r>
              <a:rPr sz="1800" spc="-25" dirty="0">
                <a:latin typeface="Trebuchet MS"/>
                <a:cs typeface="Trebuchet MS"/>
              </a:rPr>
              <a:t>за </a:t>
            </a:r>
            <a:r>
              <a:rPr sz="1800" dirty="0">
                <a:latin typeface="Trebuchet MS"/>
                <a:cs typeface="Trebuchet MS"/>
              </a:rPr>
              <a:t>цькування</a:t>
            </a:r>
            <a:r>
              <a:rPr sz="1800" spc="-90" dirty="0">
                <a:latin typeface="Trebuchet MS"/>
                <a:cs typeface="Trebuchet MS"/>
              </a:rPr>
              <a:t> </a:t>
            </a:r>
            <a:r>
              <a:rPr sz="1800" dirty="0">
                <a:latin typeface="Trebuchet MS"/>
                <a:cs typeface="Trebuchet MS"/>
              </a:rPr>
              <a:t>учасників</a:t>
            </a:r>
            <a:r>
              <a:rPr sz="1800" spc="-70" dirty="0">
                <a:latin typeface="Trebuchet MS"/>
                <a:cs typeface="Trebuchet MS"/>
              </a:rPr>
              <a:t> </a:t>
            </a:r>
            <a:r>
              <a:rPr sz="1800" dirty="0">
                <a:latin typeface="Trebuchet MS"/>
                <a:cs typeface="Trebuchet MS"/>
              </a:rPr>
              <a:t>освітнього</a:t>
            </a:r>
            <a:r>
              <a:rPr sz="1800" spc="-80" dirty="0">
                <a:latin typeface="Trebuchet MS"/>
                <a:cs typeface="Trebuchet MS"/>
              </a:rPr>
              <a:t> </a:t>
            </a:r>
            <a:r>
              <a:rPr sz="1800" spc="-10" dirty="0">
                <a:latin typeface="Trebuchet MS"/>
                <a:cs typeface="Trebuchet MS"/>
              </a:rPr>
              <a:t>процесу.</a:t>
            </a:r>
            <a:endParaRPr sz="1800" dirty="0">
              <a:latin typeface="Trebuchet MS"/>
              <a:cs typeface="Trebuchet MS"/>
            </a:endParaRPr>
          </a:p>
        </p:txBody>
      </p:sp>
      <p:grpSp>
        <p:nvGrpSpPr>
          <p:cNvPr id="8" name="object 8"/>
          <p:cNvGrpSpPr/>
          <p:nvPr/>
        </p:nvGrpSpPr>
        <p:grpSpPr>
          <a:xfrm>
            <a:off x="4561114" y="628365"/>
            <a:ext cx="4572000" cy="5661660"/>
            <a:chOff x="4572000" y="1196721"/>
            <a:chExt cx="4572000" cy="5661660"/>
          </a:xfrm>
        </p:grpSpPr>
        <p:pic>
          <p:nvPicPr>
            <p:cNvPr id="9" name="object 9"/>
            <p:cNvPicPr/>
            <p:nvPr/>
          </p:nvPicPr>
          <p:blipFill>
            <a:blip r:embed="rId5" cstate="print"/>
            <a:stretch>
              <a:fillRect/>
            </a:stretch>
          </p:blipFill>
          <p:spPr>
            <a:xfrm>
              <a:off x="6292595" y="3461003"/>
              <a:ext cx="2851404" cy="3308604"/>
            </a:xfrm>
            <a:prstGeom prst="rect">
              <a:avLst/>
            </a:prstGeom>
          </p:spPr>
        </p:pic>
        <p:pic>
          <p:nvPicPr>
            <p:cNvPr id="10" name="object 10"/>
            <p:cNvPicPr/>
            <p:nvPr/>
          </p:nvPicPr>
          <p:blipFill>
            <a:blip r:embed="rId6" cstate="print"/>
            <a:stretch>
              <a:fillRect/>
            </a:stretch>
          </p:blipFill>
          <p:spPr>
            <a:xfrm>
              <a:off x="6658355" y="5148072"/>
              <a:ext cx="2034540" cy="1709927"/>
            </a:xfrm>
            <a:prstGeom prst="rect">
              <a:avLst/>
            </a:prstGeom>
          </p:spPr>
        </p:pic>
        <p:pic>
          <p:nvPicPr>
            <p:cNvPr id="11" name="object 11"/>
            <p:cNvPicPr/>
            <p:nvPr/>
          </p:nvPicPr>
          <p:blipFill>
            <a:blip r:embed="rId7" cstate="print"/>
            <a:stretch>
              <a:fillRect/>
            </a:stretch>
          </p:blipFill>
          <p:spPr>
            <a:xfrm>
              <a:off x="4572000" y="1196721"/>
              <a:ext cx="4499990" cy="2790062"/>
            </a:xfrm>
            <a:prstGeom prst="rect">
              <a:avLst/>
            </a:prstGeom>
          </p:spPr>
        </p:pic>
      </p:grpSp>
      <p:pic>
        <p:nvPicPr>
          <p:cNvPr id="12" name="object 12"/>
          <p:cNvPicPr/>
          <p:nvPr/>
        </p:nvPicPr>
        <p:blipFill>
          <a:blip r:embed="rId8" cstate="print"/>
          <a:stretch>
            <a:fillRect/>
          </a:stretch>
        </p:blipFill>
        <p:spPr>
          <a:xfrm>
            <a:off x="685800" y="319803"/>
            <a:ext cx="3382137" cy="295236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99208" y="466344"/>
            <a:ext cx="3491865" cy="2263140"/>
            <a:chOff x="4299208" y="466344"/>
            <a:chExt cx="3491865" cy="2263140"/>
          </a:xfrm>
        </p:grpSpPr>
        <p:pic>
          <p:nvPicPr>
            <p:cNvPr id="3" name="object 3"/>
            <p:cNvPicPr/>
            <p:nvPr/>
          </p:nvPicPr>
          <p:blipFill>
            <a:blip r:embed="rId2" cstate="print"/>
            <a:stretch>
              <a:fillRect/>
            </a:stretch>
          </p:blipFill>
          <p:spPr>
            <a:xfrm>
              <a:off x="4299208" y="466344"/>
              <a:ext cx="3457947" cy="2240279"/>
            </a:xfrm>
            <a:prstGeom prst="rect">
              <a:avLst/>
            </a:prstGeom>
          </p:spPr>
        </p:pic>
        <p:pic>
          <p:nvPicPr>
            <p:cNvPr id="4" name="object 4"/>
            <p:cNvPicPr/>
            <p:nvPr/>
          </p:nvPicPr>
          <p:blipFill>
            <a:blip r:embed="rId3" cstate="print"/>
            <a:stretch>
              <a:fillRect/>
            </a:stretch>
          </p:blipFill>
          <p:spPr>
            <a:xfrm>
              <a:off x="4303776" y="473964"/>
              <a:ext cx="3486912" cy="2255519"/>
            </a:xfrm>
            <a:prstGeom prst="rect">
              <a:avLst/>
            </a:prstGeom>
          </p:spPr>
        </p:pic>
      </p:grpSp>
      <p:sp>
        <p:nvSpPr>
          <p:cNvPr id="5" name="object 5"/>
          <p:cNvSpPr txBox="1"/>
          <p:nvPr/>
        </p:nvSpPr>
        <p:spPr>
          <a:xfrm>
            <a:off x="4357623" y="499998"/>
            <a:ext cx="3342004" cy="2124075"/>
          </a:xfrm>
          <a:prstGeom prst="rect">
            <a:avLst/>
          </a:prstGeom>
          <a:solidFill>
            <a:srgbClr val="EDDFF0"/>
          </a:solidFill>
          <a:ln w="28575">
            <a:solidFill>
              <a:srgbClr val="FF0000"/>
            </a:solidFill>
          </a:ln>
        </p:spPr>
        <p:txBody>
          <a:bodyPr vert="horz" wrap="square" lIns="0" tIns="41275" rIns="0" bIns="0" rtlCol="0">
            <a:spAutoFit/>
          </a:bodyPr>
          <a:lstStyle/>
          <a:p>
            <a:pPr marL="92075" marR="82550" algn="just">
              <a:lnSpc>
                <a:spcPct val="100000"/>
              </a:lnSpc>
              <a:spcBef>
                <a:spcPts val="325"/>
              </a:spcBef>
            </a:pPr>
            <a:r>
              <a:rPr sz="1200" dirty="0">
                <a:latin typeface="Times New Roman"/>
                <a:cs typeface="Times New Roman"/>
              </a:rPr>
              <a:t>До</a:t>
            </a:r>
            <a:r>
              <a:rPr sz="1200" spc="200" dirty="0">
                <a:latin typeface="Times New Roman"/>
                <a:cs typeface="Times New Roman"/>
              </a:rPr>
              <a:t>  </a:t>
            </a:r>
            <a:r>
              <a:rPr sz="1200" dirty="0">
                <a:latin typeface="Times New Roman"/>
                <a:cs typeface="Times New Roman"/>
              </a:rPr>
              <a:t>Всесвітнього</a:t>
            </a:r>
            <a:r>
              <a:rPr sz="1200" spc="210" dirty="0">
                <a:latin typeface="Times New Roman"/>
                <a:cs typeface="Times New Roman"/>
              </a:rPr>
              <a:t>  </a:t>
            </a:r>
            <a:r>
              <a:rPr sz="1200" dirty="0">
                <a:latin typeface="Times New Roman"/>
                <a:cs typeface="Times New Roman"/>
              </a:rPr>
              <a:t>дня</a:t>
            </a:r>
            <a:r>
              <a:rPr sz="1200" spc="200" dirty="0">
                <a:latin typeface="Times New Roman"/>
                <a:cs typeface="Times New Roman"/>
              </a:rPr>
              <a:t>  </a:t>
            </a:r>
            <a:r>
              <a:rPr sz="1200" dirty="0">
                <a:latin typeface="Times New Roman"/>
                <a:cs typeface="Times New Roman"/>
              </a:rPr>
              <a:t>боротьби</a:t>
            </a:r>
            <a:r>
              <a:rPr sz="1200" spc="210" dirty="0">
                <a:latin typeface="Times New Roman"/>
                <a:cs typeface="Times New Roman"/>
              </a:rPr>
              <a:t>  </a:t>
            </a:r>
            <a:r>
              <a:rPr sz="1200" dirty="0">
                <a:latin typeface="Times New Roman"/>
                <a:cs typeface="Times New Roman"/>
              </a:rPr>
              <a:t>зі</a:t>
            </a:r>
            <a:r>
              <a:rPr sz="1200" spc="204" dirty="0">
                <a:latin typeface="Times New Roman"/>
                <a:cs typeface="Times New Roman"/>
              </a:rPr>
              <a:t>  </a:t>
            </a:r>
            <a:r>
              <a:rPr sz="1200" spc="-10" dirty="0">
                <a:latin typeface="Times New Roman"/>
                <a:cs typeface="Times New Roman"/>
              </a:rPr>
              <a:t>СНІДом </a:t>
            </a:r>
            <a:r>
              <a:rPr sz="1200" dirty="0">
                <a:latin typeface="Times New Roman"/>
                <a:cs typeface="Times New Roman"/>
              </a:rPr>
              <a:t>провели</a:t>
            </a:r>
            <a:r>
              <a:rPr sz="1200" spc="495" dirty="0">
                <a:latin typeface="Times New Roman"/>
                <a:cs typeface="Times New Roman"/>
              </a:rPr>
              <a:t>  </a:t>
            </a:r>
            <a:r>
              <a:rPr sz="1200" dirty="0">
                <a:latin typeface="Times New Roman"/>
                <a:cs typeface="Times New Roman"/>
              </a:rPr>
              <a:t>спільно</a:t>
            </a:r>
            <a:r>
              <a:rPr sz="1200" spc="495" dirty="0">
                <a:latin typeface="Times New Roman"/>
                <a:cs typeface="Times New Roman"/>
              </a:rPr>
              <a:t>  </a:t>
            </a:r>
            <a:r>
              <a:rPr sz="1200" dirty="0">
                <a:latin typeface="Times New Roman"/>
                <a:cs typeface="Times New Roman"/>
              </a:rPr>
              <a:t>з</a:t>
            </a:r>
            <a:r>
              <a:rPr sz="1200" spc="490" dirty="0">
                <a:latin typeface="Times New Roman"/>
                <a:cs typeface="Times New Roman"/>
              </a:rPr>
              <a:t>  </a:t>
            </a:r>
            <a:r>
              <a:rPr sz="1200" dirty="0">
                <a:latin typeface="Times New Roman"/>
                <a:cs typeface="Times New Roman"/>
              </a:rPr>
              <a:t>сестрою</a:t>
            </a:r>
            <a:r>
              <a:rPr sz="1200" spc="235" dirty="0">
                <a:latin typeface="Times New Roman"/>
                <a:cs typeface="Times New Roman"/>
              </a:rPr>
              <a:t>   </a:t>
            </a:r>
            <a:r>
              <a:rPr sz="1200" spc="-10" dirty="0">
                <a:latin typeface="Times New Roman"/>
                <a:cs typeface="Times New Roman"/>
              </a:rPr>
              <a:t>медичною, </a:t>
            </a:r>
            <a:r>
              <a:rPr sz="1200" dirty="0">
                <a:latin typeface="Times New Roman"/>
                <a:cs typeface="Times New Roman"/>
              </a:rPr>
              <a:t>бібліотекарем</a:t>
            </a:r>
            <a:r>
              <a:rPr sz="1200" spc="60" dirty="0">
                <a:latin typeface="Times New Roman"/>
                <a:cs typeface="Times New Roman"/>
              </a:rPr>
              <a:t> </a:t>
            </a:r>
            <a:r>
              <a:rPr sz="1200" dirty="0">
                <a:latin typeface="Times New Roman"/>
                <a:cs typeface="Times New Roman"/>
              </a:rPr>
              <a:t>заняття</a:t>
            </a:r>
            <a:r>
              <a:rPr sz="1200" spc="55" dirty="0">
                <a:latin typeface="Times New Roman"/>
                <a:cs typeface="Times New Roman"/>
              </a:rPr>
              <a:t> </a:t>
            </a:r>
            <a:r>
              <a:rPr sz="1200" dirty="0">
                <a:latin typeface="Times New Roman"/>
                <a:cs typeface="Times New Roman"/>
              </a:rPr>
              <a:t>з</a:t>
            </a:r>
            <a:r>
              <a:rPr sz="1200" spc="55" dirty="0">
                <a:latin typeface="Times New Roman"/>
                <a:cs typeface="Times New Roman"/>
              </a:rPr>
              <a:t> </a:t>
            </a:r>
            <a:r>
              <a:rPr sz="1200" dirty="0">
                <a:latin typeface="Times New Roman"/>
                <a:cs typeface="Times New Roman"/>
              </a:rPr>
              <a:t>елементами</a:t>
            </a:r>
            <a:r>
              <a:rPr sz="1200" spc="75" dirty="0">
                <a:latin typeface="Times New Roman"/>
                <a:cs typeface="Times New Roman"/>
              </a:rPr>
              <a:t> </a:t>
            </a:r>
            <a:r>
              <a:rPr sz="1200" dirty="0">
                <a:latin typeface="Times New Roman"/>
                <a:cs typeface="Times New Roman"/>
              </a:rPr>
              <a:t>тренінгу</a:t>
            </a:r>
            <a:r>
              <a:rPr sz="1200" spc="55" dirty="0">
                <a:latin typeface="Times New Roman"/>
                <a:cs typeface="Times New Roman"/>
              </a:rPr>
              <a:t> </a:t>
            </a:r>
            <a:r>
              <a:rPr sz="1200" spc="-25" dirty="0">
                <a:latin typeface="Times New Roman"/>
                <a:cs typeface="Times New Roman"/>
              </a:rPr>
              <a:t>«І </a:t>
            </a:r>
            <a:r>
              <a:rPr sz="1200" dirty="0">
                <a:latin typeface="Times New Roman"/>
                <a:cs typeface="Times New Roman"/>
              </a:rPr>
              <a:t>ще</a:t>
            </a:r>
            <a:r>
              <a:rPr sz="1200" spc="140" dirty="0">
                <a:latin typeface="Times New Roman"/>
                <a:cs typeface="Times New Roman"/>
              </a:rPr>
              <a:t> </a:t>
            </a:r>
            <a:r>
              <a:rPr sz="1200" dirty="0">
                <a:latin typeface="Times New Roman"/>
                <a:cs typeface="Times New Roman"/>
              </a:rPr>
              <a:t>раз</a:t>
            </a:r>
            <a:r>
              <a:rPr sz="1200" spc="145" dirty="0">
                <a:latin typeface="Times New Roman"/>
                <a:cs typeface="Times New Roman"/>
              </a:rPr>
              <a:t> </a:t>
            </a:r>
            <a:r>
              <a:rPr sz="1200" dirty="0">
                <a:latin typeface="Times New Roman"/>
                <a:cs typeface="Times New Roman"/>
              </a:rPr>
              <a:t>про</a:t>
            </a:r>
            <a:r>
              <a:rPr sz="1200" spc="145" dirty="0">
                <a:latin typeface="Times New Roman"/>
                <a:cs typeface="Times New Roman"/>
              </a:rPr>
              <a:t> </a:t>
            </a:r>
            <a:r>
              <a:rPr sz="1200" dirty="0">
                <a:latin typeface="Times New Roman"/>
                <a:cs typeface="Times New Roman"/>
              </a:rPr>
              <a:t>ВІЛ/СНІД».</a:t>
            </a:r>
            <a:r>
              <a:rPr sz="1200" spc="145" dirty="0">
                <a:latin typeface="Times New Roman"/>
                <a:cs typeface="Times New Roman"/>
              </a:rPr>
              <a:t> </a:t>
            </a:r>
            <a:r>
              <a:rPr sz="1200" dirty="0">
                <a:latin typeface="Times New Roman"/>
                <a:cs typeface="Times New Roman"/>
              </a:rPr>
              <a:t>Захід</a:t>
            </a:r>
            <a:r>
              <a:rPr sz="1200" spc="150" dirty="0">
                <a:latin typeface="Times New Roman"/>
                <a:cs typeface="Times New Roman"/>
              </a:rPr>
              <a:t> </a:t>
            </a:r>
            <a:r>
              <a:rPr sz="1200" dirty="0">
                <a:latin typeface="Times New Roman"/>
                <a:cs typeface="Times New Roman"/>
              </a:rPr>
              <a:t>був</a:t>
            </a:r>
            <a:r>
              <a:rPr sz="1200" spc="145" dirty="0">
                <a:latin typeface="Times New Roman"/>
                <a:cs typeface="Times New Roman"/>
              </a:rPr>
              <a:t> </a:t>
            </a:r>
            <a:r>
              <a:rPr sz="1200" spc="-10" dirty="0">
                <a:latin typeface="Times New Roman"/>
                <a:cs typeface="Times New Roman"/>
              </a:rPr>
              <a:t>направлений </a:t>
            </a:r>
            <a:r>
              <a:rPr sz="1200" dirty="0">
                <a:latin typeface="Times New Roman"/>
                <a:cs typeface="Times New Roman"/>
              </a:rPr>
              <a:t>на</a:t>
            </a:r>
            <a:r>
              <a:rPr sz="1200" spc="185" dirty="0">
                <a:latin typeface="Times New Roman"/>
                <a:cs typeface="Times New Roman"/>
              </a:rPr>
              <a:t>  </a:t>
            </a:r>
            <a:r>
              <a:rPr sz="1200" dirty="0">
                <a:latin typeface="Times New Roman"/>
                <a:cs typeface="Times New Roman"/>
              </a:rPr>
              <a:t>формування</a:t>
            </a:r>
            <a:r>
              <a:rPr sz="1200" spc="175" dirty="0">
                <a:latin typeface="Times New Roman"/>
                <a:cs typeface="Times New Roman"/>
              </a:rPr>
              <a:t>  </a:t>
            </a:r>
            <a:r>
              <a:rPr sz="1200" dirty="0">
                <a:latin typeface="Times New Roman"/>
                <a:cs typeface="Times New Roman"/>
              </a:rPr>
              <a:t>навичок</a:t>
            </a:r>
            <a:r>
              <a:rPr sz="1200" spc="195" dirty="0">
                <a:latin typeface="Times New Roman"/>
                <a:cs typeface="Times New Roman"/>
              </a:rPr>
              <a:t>  </a:t>
            </a:r>
            <a:r>
              <a:rPr sz="1200" dirty="0">
                <a:latin typeface="Times New Roman"/>
                <a:cs typeface="Times New Roman"/>
              </a:rPr>
              <a:t>здорового</a:t>
            </a:r>
            <a:r>
              <a:rPr sz="1200" spc="180" dirty="0">
                <a:latin typeface="Times New Roman"/>
                <a:cs typeface="Times New Roman"/>
              </a:rPr>
              <a:t>  </a:t>
            </a:r>
            <a:r>
              <a:rPr sz="1200" spc="-10" dirty="0">
                <a:latin typeface="Times New Roman"/>
                <a:cs typeface="Times New Roman"/>
              </a:rPr>
              <a:t>способу </a:t>
            </a:r>
            <a:r>
              <a:rPr sz="1200" dirty="0">
                <a:latin typeface="Times New Roman"/>
                <a:cs typeface="Times New Roman"/>
              </a:rPr>
              <a:t>життя,</a:t>
            </a:r>
            <a:r>
              <a:rPr sz="1200" spc="25" dirty="0">
                <a:latin typeface="Times New Roman"/>
                <a:cs typeface="Times New Roman"/>
              </a:rPr>
              <a:t> </a:t>
            </a:r>
            <a:r>
              <a:rPr sz="1200" dirty="0">
                <a:latin typeface="Times New Roman"/>
                <a:cs typeface="Times New Roman"/>
              </a:rPr>
              <a:t>підвищення</a:t>
            </a:r>
            <a:r>
              <a:rPr sz="1200" spc="30" dirty="0">
                <a:latin typeface="Times New Roman"/>
                <a:cs typeface="Times New Roman"/>
              </a:rPr>
              <a:t> </a:t>
            </a:r>
            <a:r>
              <a:rPr sz="1200" dirty="0">
                <a:latin typeface="Times New Roman"/>
                <a:cs typeface="Times New Roman"/>
              </a:rPr>
              <a:t>рівня</a:t>
            </a:r>
            <a:r>
              <a:rPr sz="1200" spc="40" dirty="0">
                <a:latin typeface="Times New Roman"/>
                <a:cs typeface="Times New Roman"/>
              </a:rPr>
              <a:t> </a:t>
            </a:r>
            <a:r>
              <a:rPr sz="1200" dirty="0">
                <a:latin typeface="Times New Roman"/>
                <a:cs typeface="Times New Roman"/>
              </a:rPr>
              <a:t>обізнаності</a:t>
            </a:r>
            <a:r>
              <a:rPr sz="1200" spc="45" dirty="0">
                <a:latin typeface="Times New Roman"/>
                <a:cs typeface="Times New Roman"/>
              </a:rPr>
              <a:t> </a:t>
            </a:r>
            <a:r>
              <a:rPr sz="1200" spc="-10" dirty="0">
                <a:latin typeface="Times New Roman"/>
                <a:cs typeface="Times New Roman"/>
              </a:rPr>
              <a:t>здобувачів </a:t>
            </a:r>
            <a:r>
              <a:rPr sz="1200" dirty="0">
                <a:latin typeface="Times New Roman"/>
                <a:cs typeface="Times New Roman"/>
              </a:rPr>
              <a:t>освіти</a:t>
            </a:r>
            <a:r>
              <a:rPr sz="1200" spc="114" dirty="0">
                <a:latin typeface="Times New Roman"/>
                <a:cs typeface="Times New Roman"/>
              </a:rPr>
              <a:t>  </a:t>
            </a:r>
            <a:r>
              <a:rPr sz="1200" dirty="0">
                <a:latin typeface="Times New Roman"/>
                <a:cs typeface="Times New Roman"/>
              </a:rPr>
              <a:t>про</a:t>
            </a:r>
            <a:r>
              <a:rPr sz="1200" spc="120" dirty="0">
                <a:latin typeface="Times New Roman"/>
                <a:cs typeface="Times New Roman"/>
              </a:rPr>
              <a:t>  </a:t>
            </a:r>
            <a:r>
              <a:rPr sz="1200" dirty="0">
                <a:latin typeface="Times New Roman"/>
                <a:cs typeface="Times New Roman"/>
              </a:rPr>
              <a:t>ВІЛ/СНІД,</a:t>
            </a:r>
            <a:r>
              <a:rPr sz="1200" spc="114" dirty="0">
                <a:latin typeface="Times New Roman"/>
                <a:cs typeface="Times New Roman"/>
              </a:rPr>
              <a:t>  </a:t>
            </a:r>
            <a:r>
              <a:rPr sz="1200" dirty="0">
                <a:latin typeface="Times New Roman"/>
                <a:cs typeface="Times New Roman"/>
              </a:rPr>
              <a:t>його</a:t>
            </a:r>
            <a:r>
              <a:rPr sz="1200" spc="110" dirty="0">
                <a:latin typeface="Times New Roman"/>
                <a:cs typeface="Times New Roman"/>
              </a:rPr>
              <a:t>  </a:t>
            </a:r>
            <a:r>
              <a:rPr sz="1200" dirty="0">
                <a:latin typeface="Times New Roman"/>
                <a:cs typeface="Times New Roman"/>
              </a:rPr>
              <a:t>профілактику</a:t>
            </a:r>
            <a:r>
              <a:rPr sz="1200" spc="105" dirty="0">
                <a:latin typeface="Times New Roman"/>
                <a:cs typeface="Times New Roman"/>
              </a:rPr>
              <a:t>  </a:t>
            </a:r>
            <a:r>
              <a:rPr sz="1200" spc="-50" dirty="0">
                <a:latin typeface="Times New Roman"/>
                <a:cs typeface="Times New Roman"/>
              </a:rPr>
              <a:t>й </a:t>
            </a:r>
            <a:r>
              <a:rPr sz="1200" spc="-10" dirty="0">
                <a:latin typeface="Times New Roman"/>
                <a:cs typeface="Times New Roman"/>
              </a:rPr>
              <a:t>толерантне</a:t>
            </a:r>
            <a:r>
              <a:rPr sz="1200" spc="-20" dirty="0">
                <a:latin typeface="Times New Roman"/>
                <a:cs typeface="Times New Roman"/>
              </a:rPr>
              <a:t> </a:t>
            </a:r>
            <a:r>
              <a:rPr sz="1200" dirty="0">
                <a:latin typeface="Times New Roman"/>
                <a:cs typeface="Times New Roman"/>
              </a:rPr>
              <a:t>ставлення до</a:t>
            </a:r>
            <a:r>
              <a:rPr sz="1200" spc="-5" dirty="0">
                <a:latin typeface="Times New Roman"/>
                <a:cs typeface="Times New Roman"/>
              </a:rPr>
              <a:t> </a:t>
            </a:r>
            <a:r>
              <a:rPr sz="1200" spc="-20" dirty="0">
                <a:latin typeface="Times New Roman"/>
                <a:cs typeface="Times New Roman"/>
              </a:rPr>
              <a:t>ВІЛ-</a:t>
            </a:r>
            <a:r>
              <a:rPr sz="1200" spc="-10" dirty="0">
                <a:latin typeface="Times New Roman"/>
                <a:cs typeface="Times New Roman"/>
              </a:rPr>
              <a:t>інфікованих.</a:t>
            </a:r>
            <a:endParaRPr sz="1200" dirty="0">
              <a:latin typeface="Times New Roman"/>
              <a:cs typeface="Times New Roman"/>
            </a:endParaRPr>
          </a:p>
          <a:p>
            <a:pPr marL="92075" marR="82550" algn="just">
              <a:lnSpc>
                <a:spcPct val="100000"/>
              </a:lnSpc>
            </a:pPr>
            <a:r>
              <a:rPr sz="1200" spc="-10" dirty="0" err="1">
                <a:latin typeface="Times New Roman"/>
                <a:cs typeface="Times New Roman"/>
              </a:rPr>
              <a:t>Також</a:t>
            </a:r>
            <a:r>
              <a:rPr sz="1200" spc="-20" dirty="0">
                <a:latin typeface="Times New Roman"/>
                <a:cs typeface="Times New Roman"/>
              </a:rPr>
              <a:t> </a:t>
            </a:r>
            <a:r>
              <a:rPr lang="uk-UA" sz="1200" spc="-20" dirty="0">
                <a:latin typeface="Times New Roman"/>
                <a:cs typeface="Times New Roman"/>
              </a:rPr>
              <a:t>2</a:t>
            </a:r>
            <a:r>
              <a:rPr sz="1200" spc="-15" dirty="0">
                <a:latin typeface="Times New Roman"/>
                <a:cs typeface="Times New Roman"/>
              </a:rPr>
              <a:t> </a:t>
            </a:r>
            <a:r>
              <a:rPr sz="1200" spc="-10" dirty="0" err="1">
                <a:latin typeface="Times New Roman"/>
                <a:cs typeface="Times New Roman"/>
              </a:rPr>
              <a:t>грудня</a:t>
            </a:r>
            <a:r>
              <a:rPr sz="1200" spc="-10" dirty="0">
                <a:latin typeface="Times New Roman"/>
                <a:cs typeface="Times New Roman"/>
              </a:rPr>
              <a:t> </a:t>
            </a:r>
            <a:r>
              <a:rPr sz="1200" dirty="0">
                <a:latin typeface="Times New Roman"/>
                <a:cs typeface="Times New Roman"/>
              </a:rPr>
              <a:t>202</a:t>
            </a:r>
            <a:r>
              <a:rPr lang="uk-UA" sz="1200" dirty="0">
                <a:latin typeface="Times New Roman"/>
                <a:cs typeface="Times New Roman"/>
              </a:rPr>
              <a:t>4</a:t>
            </a:r>
            <a:r>
              <a:rPr sz="1200" spc="-20" dirty="0">
                <a:latin typeface="Times New Roman"/>
                <a:cs typeface="Times New Roman"/>
              </a:rPr>
              <a:t> </a:t>
            </a:r>
            <a:r>
              <a:rPr sz="1200" dirty="0">
                <a:latin typeface="Times New Roman"/>
                <a:cs typeface="Times New Roman"/>
              </a:rPr>
              <a:t>року</a:t>
            </a:r>
            <a:r>
              <a:rPr sz="1200" spc="-35" dirty="0">
                <a:latin typeface="Times New Roman"/>
                <a:cs typeface="Times New Roman"/>
              </a:rPr>
              <a:t> </a:t>
            </a:r>
            <a:r>
              <a:rPr sz="1200" dirty="0">
                <a:latin typeface="Times New Roman"/>
                <a:cs typeface="Times New Roman"/>
              </a:rPr>
              <a:t>для</a:t>
            </a:r>
            <a:r>
              <a:rPr sz="1200" spc="-15" dirty="0">
                <a:latin typeface="Times New Roman"/>
                <a:cs typeface="Times New Roman"/>
              </a:rPr>
              <a:t> </a:t>
            </a:r>
            <a:r>
              <a:rPr sz="1200" spc="-10" dirty="0">
                <a:latin typeface="Times New Roman"/>
                <a:cs typeface="Times New Roman"/>
              </a:rPr>
              <a:t>здобувачів освіти, </a:t>
            </a:r>
            <a:r>
              <a:rPr sz="1200" dirty="0">
                <a:latin typeface="Times New Roman"/>
                <a:cs typeface="Times New Roman"/>
              </a:rPr>
              <a:t>які</a:t>
            </a:r>
            <a:r>
              <a:rPr sz="1200" spc="130" dirty="0">
                <a:latin typeface="Times New Roman"/>
                <a:cs typeface="Times New Roman"/>
              </a:rPr>
              <a:t> </a:t>
            </a:r>
            <a:r>
              <a:rPr sz="1200" dirty="0">
                <a:latin typeface="Times New Roman"/>
                <a:cs typeface="Times New Roman"/>
              </a:rPr>
              <a:t>проживають</a:t>
            </a:r>
            <a:r>
              <a:rPr sz="1200" spc="135" dirty="0">
                <a:latin typeface="Times New Roman"/>
                <a:cs typeface="Times New Roman"/>
              </a:rPr>
              <a:t> </a:t>
            </a:r>
            <a:r>
              <a:rPr sz="1200" dirty="0">
                <a:latin typeface="Times New Roman"/>
                <a:cs typeface="Times New Roman"/>
              </a:rPr>
              <a:t>в</a:t>
            </a:r>
            <a:r>
              <a:rPr sz="1200" spc="125" dirty="0">
                <a:latin typeface="Times New Roman"/>
                <a:cs typeface="Times New Roman"/>
              </a:rPr>
              <a:t> </a:t>
            </a:r>
            <a:r>
              <a:rPr sz="1200" dirty="0">
                <a:latin typeface="Times New Roman"/>
                <a:cs typeface="Times New Roman"/>
              </a:rPr>
              <a:t>гуртожитку</a:t>
            </a:r>
            <a:r>
              <a:rPr sz="1200" spc="114" dirty="0">
                <a:latin typeface="Times New Roman"/>
                <a:cs typeface="Times New Roman"/>
              </a:rPr>
              <a:t>  </a:t>
            </a:r>
            <a:r>
              <a:rPr sz="1200" dirty="0">
                <a:latin typeface="Times New Roman"/>
                <a:cs typeface="Times New Roman"/>
              </a:rPr>
              <a:t>був</a:t>
            </a:r>
            <a:r>
              <a:rPr sz="1200" spc="140" dirty="0">
                <a:latin typeface="Times New Roman"/>
                <a:cs typeface="Times New Roman"/>
              </a:rPr>
              <a:t> </a:t>
            </a:r>
            <a:r>
              <a:rPr sz="1200" spc="-10" dirty="0">
                <a:latin typeface="Times New Roman"/>
                <a:cs typeface="Times New Roman"/>
              </a:rPr>
              <a:t>проведений відеолекторій</a:t>
            </a:r>
            <a:r>
              <a:rPr sz="1200" spc="-15" dirty="0">
                <a:latin typeface="Times New Roman"/>
                <a:cs typeface="Times New Roman"/>
              </a:rPr>
              <a:t> </a:t>
            </a:r>
            <a:r>
              <a:rPr sz="1200" dirty="0">
                <a:latin typeface="Times New Roman"/>
                <a:cs typeface="Times New Roman"/>
              </a:rPr>
              <a:t>«НЕ</a:t>
            </a:r>
            <a:r>
              <a:rPr sz="1200" spc="20" dirty="0">
                <a:latin typeface="Times New Roman"/>
                <a:cs typeface="Times New Roman"/>
              </a:rPr>
              <a:t> </a:t>
            </a:r>
            <a:r>
              <a:rPr sz="1200" dirty="0">
                <a:latin typeface="Times New Roman"/>
                <a:cs typeface="Times New Roman"/>
              </a:rPr>
              <a:t>дай</a:t>
            </a:r>
            <a:r>
              <a:rPr sz="1200" spc="-15" dirty="0">
                <a:latin typeface="Times New Roman"/>
                <a:cs typeface="Times New Roman"/>
              </a:rPr>
              <a:t> </a:t>
            </a:r>
            <a:r>
              <a:rPr sz="1200" dirty="0">
                <a:latin typeface="Times New Roman"/>
                <a:cs typeface="Times New Roman"/>
              </a:rPr>
              <a:t>СНІДу</a:t>
            </a:r>
            <a:r>
              <a:rPr sz="1200" spc="-15" dirty="0">
                <a:latin typeface="Times New Roman"/>
                <a:cs typeface="Times New Roman"/>
              </a:rPr>
              <a:t> </a:t>
            </a:r>
            <a:r>
              <a:rPr sz="1200" spc="-10" dirty="0">
                <a:latin typeface="Times New Roman"/>
                <a:cs typeface="Times New Roman"/>
              </a:rPr>
              <a:t>шанс».</a:t>
            </a:r>
            <a:endParaRPr sz="1200" dirty="0">
              <a:latin typeface="Times New Roman"/>
              <a:cs typeface="Times New Roman"/>
            </a:endParaRPr>
          </a:p>
        </p:txBody>
      </p:sp>
      <p:grpSp>
        <p:nvGrpSpPr>
          <p:cNvPr id="6" name="object 6"/>
          <p:cNvGrpSpPr/>
          <p:nvPr/>
        </p:nvGrpSpPr>
        <p:grpSpPr>
          <a:xfrm>
            <a:off x="76200" y="2707945"/>
            <a:ext cx="7928118" cy="3480267"/>
            <a:chOff x="0" y="1785873"/>
            <a:chExt cx="7928118" cy="3480267"/>
          </a:xfrm>
        </p:grpSpPr>
        <p:pic>
          <p:nvPicPr>
            <p:cNvPr id="7" name="object 7"/>
            <p:cNvPicPr/>
            <p:nvPr/>
          </p:nvPicPr>
          <p:blipFill>
            <a:blip r:embed="rId4" cstate="print"/>
            <a:stretch>
              <a:fillRect/>
            </a:stretch>
          </p:blipFill>
          <p:spPr>
            <a:xfrm>
              <a:off x="4285758" y="2169753"/>
              <a:ext cx="3642360" cy="3096387"/>
            </a:xfrm>
            <a:prstGeom prst="rect">
              <a:avLst/>
            </a:prstGeom>
          </p:spPr>
        </p:pic>
        <p:pic>
          <p:nvPicPr>
            <p:cNvPr id="8" name="object 8"/>
            <p:cNvPicPr/>
            <p:nvPr/>
          </p:nvPicPr>
          <p:blipFill>
            <a:blip r:embed="rId5" cstate="print"/>
            <a:stretch>
              <a:fillRect/>
            </a:stretch>
          </p:blipFill>
          <p:spPr>
            <a:xfrm>
              <a:off x="0" y="1785873"/>
              <a:ext cx="3429000" cy="3181350"/>
            </a:xfrm>
            <a:prstGeom prst="rect">
              <a:avLst/>
            </a:prstGeom>
          </p:spPr>
        </p:pic>
      </p:grpSp>
      <p:grpSp>
        <p:nvGrpSpPr>
          <p:cNvPr id="10" name="object 10"/>
          <p:cNvGrpSpPr/>
          <p:nvPr/>
        </p:nvGrpSpPr>
        <p:grpSpPr>
          <a:xfrm>
            <a:off x="431291" y="393190"/>
            <a:ext cx="3519170" cy="2807209"/>
            <a:chOff x="431291" y="393191"/>
            <a:chExt cx="3519170" cy="1333500"/>
          </a:xfrm>
        </p:grpSpPr>
        <p:pic>
          <p:nvPicPr>
            <p:cNvPr id="11" name="object 11"/>
            <p:cNvPicPr/>
            <p:nvPr/>
          </p:nvPicPr>
          <p:blipFill>
            <a:blip r:embed="rId6" cstate="print"/>
            <a:stretch>
              <a:fillRect/>
            </a:stretch>
          </p:blipFill>
          <p:spPr>
            <a:xfrm>
              <a:off x="454158" y="403849"/>
              <a:ext cx="3453373" cy="1269513"/>
            </a:xfrm>
            <a:prstGeom prst="rect">
              <a:avLst/>
            </a:prstGeom>
          </p:spPr>
        </p:pic>
        <p:pic>
          <p:nvPicPr>
            <p:cNvPr id="12" name="object 12"/>
            <p:cNvPicPr/>
            <p:nvPr/>
          </p:nvPicPr>
          <p:blipFill>
            <a:blip r:embed="rId7" cstate="print"/>
            <a:stretch>
              <a:fillRect/>
            </a:stretch>
          </p:blipFill>
          <p:spPr>
            <a:xfrm>
              <a:off x="431291" y="393191"/>
              <a:ext cx="3518916" cy="1333500"/>
            </a:xfrm>
            <a:prstGeom prst="rect">
              <a:avLst/>
            </a:prstGeom>
          </p:spPr>
        </p:pic>
        <p:pic>
          <p:nvPicPr>
            <p:cNvPr id="13" name="object 13"/>
            <p:cNvPicPr/>
            <p:nvPr/>
          </p:nvPicPr>
          <p:blipFill>
            <a:blip r:embed="rId8" cstate="print"/>
            <a:stretch>
              <a:fillRect/>
            </a:stretch>
          </p:blipFill>
          <p:spPr>
            <a:xfrm>
              <a:off x="500037" y="428612"/>
              <a:ext cx="3357626" cy="1169555"/>
            </a:xfrm>
            <a:prstGeom prst="rect">
              <a:avLst/>
            </a:prstGeom>
          </p:spPr>
        </p:pic>
      </p:grpSp>
      <p:sp>
        <p:nvSpPr>
          <p:cNvPr id="14" name="object 14"/>
          <p:cNvSpPr txBox="1"/>
          <p:nvPr/>
        </p:nvSpPr>
        <p:spPr>
          <a:xfrm>
            <a:off x="539862" y="669788"/>
            <a:ext cx="3357879" cy="1887055"/>
          </a:xfrm>
          <a:prstGeom prst="rect">
            <a:avLst/>
          </a:prstGeom>
          <a:ln w="11429">
            <a:solidFill>
              <a:srgbClr val="AC66BA"/>
            </a:solidFill>
          </a:ln>
        </p:spPr>
        <p:txBody>
          <a:bodyPr vert="horz" wrap="square" lIns="0" tIns="40005" rIns="0" bIns="0" rtlCol="0">
            <a:spAutoFit/>
          </a:bodyPr>
          <a:lstStyle/>
          <a:p>
            <a:pPr marL="91440">
              <a:lnSpc>
                <a:spcPct val="100000"/>
              </a:lnSpc>
              <a:spcBef>
                <a:spcPts val="315"/>
              </a:spcBef>
            </a:pPr>
            <a:r>
              <a:rPr lang="uk-UA" sz="2000" dirty="0">
                <a:latin typeface="Times New Roman"/>
                <a:cs typeface="Times New Roman"/>
              </a:rPr>
              <a:t>Р</a:t>
            </a:r>
            <a:r>
              <a:rPr sz="2000" dirty="0" err="1">
                <a:latin typeface="Times New Roman"/>
                <a:cs typeface="Times New Roman"/>
              </a:rPr>
              <a:t>азом</a:t>
            </a:r>
            <a:r>
              <a:rPr sz="2000" dirty="0">
                <a:latin typeface="Times New Roman"/>
                <a:cs typeface="Times New Roman"/>
              </a:rPr>
              <a:t> з </a:t>
            </a:r>
            <a:r>
              <a:rPr sz="2000" spc="-10" dirty="0" err="1">
                <a:latin typeface="Times New Roman"/>
                <a:cs typeface="Times New Roman"/>
              </a:rPr>
              <a:t>сестрою</a:t>
            </a:r>
            <a:r>
              <a:rPr lang="uk-UA" sz="2000" spc="-10" dirty="0">
                <a:latin typeface="Times New Roman"/>
                <a:cs typeface="Times New Roman"/>
              </a:rPr>
              <a:t> </a:t>
            </a:r>
            <a:r>
              <a:rPr sz="2000" dirty="0" err="1">
                <a:latin typeface="Times New Roman"/>
                <a:cs typeface="Times New Roman"/>
              </a:rPr>
              <a:t>медичною</a:t>
            </a:r>
            <a:r>
              <a:rPr sz="2000" spc="-65" dirty="0">
                <a:latin typeface="Times New Roman"/>
                <a:cs typeface="Times New Roman"/>
              </a:rPr>
              <a:t> </a:t>
            </a:r>
            <a:r>
              <a:rPr sz="2000" dirty="0" err="1">
                <a:latin typeface="Times New Roman"/>
                <a:cs typeface="Times New Roman"/>
              </a:rPr>
              <a:t>ліцею</a:t>
            </a:r>
            <a:r>
              <a:rPr sz="2000" spc="-30" dirty="0">
                <a:latin typeface="Times New Roman"/>
                <a:cs typeface="Times New Roman"/>
              </a:rPr>
              <a:t> </a:t>
            </a:r>
            <a:r>
              <a:rPr sz="2000" dirty="0" err="1">
                <a:latin typeface="Times New Roman"/>
                <a:cs typeface="Times New Roman"/>
              </a:rPr>
              <a:t>пров</a:t>
            </a:r>
            <a:r>
              <a:rPr lang="uk-UA" sz="2000" dirty="0" err="1">
                <a:latin typeface="Times New Roman"/>
                <a:cs typeface="Times New Roman"/>
              </a:rPr>
              <a:t>одяться</a:t>
            </a:r>
            <a:r>
              <a:rPr sz="2000" spc="-45" dirty="0">
                <a:latin typeface="Times New Roman"/>
                <a:cs typeface="Times New Roman"/>
              </a:rPr>
              <a:t> </a:t>
            </a:r>
            <a:r>
              <a:rPr sz="2000" spc="-50" dirty="0">
                <a:latin typeface="Times New Roman"/>
                <a:cs typeface="Times New Roman"/>
              </a:rPr>
              <a:t> </a:t>
            </a:r>
            <a:r>
              <a:rPr sz="2000" spc="-10" dirty="0" err="1">
                <a:latin typeface="Times New Roman"/>
                <a:cs typeface="Times New Roman"/>
              </a:rPr>
              <a:t>семінар</a:t>
            </a:r>
            <a:r>
              <a:rPr lang="uk-UA" sz="2000" spc="-10" dirty="0">
                <a:latin typeface="Times New Roman"/>
                <a:cs typeface="Times New Roman"/>
              </a:rPr>
              <a:t>и</a:t>
            </a:r>
            <a:r>
              <a:rPr sz="2000" spc="-10" dirty="0">
                <a:latin typeface="Times New Roman"/>
                <a:cs typeface="Times New Roman"/>
              </a:rPr>
              <a:t> </a:t>
            </a:r>
            <a:r>
              <a:rPr sz="2000" dirty="0">
                <a:latin typeface="Times New Roman"/>
                <a:cs typeface="Times New Roman"/>
              </a:rPr>
              <a:t>для </a:t>
            </a:r>
            <a:r>
              <a:rPr sz="2000" spc="-20" dirty="0">
                <a:latin typeface="Times New Roman"/>
                <a:cs typeface="Times New Roman"/>
              </a:rPr>
              <a:t>здобувачів</a:t>
            </a:r>
            <a:r>
              <a:rPr sz="2000" spc="-15" dirty="0">
                <a:latin typeface="Times New Roman"/>
                <a:cs typeface="Times New Roman"/>
              </a:rPr>
              <a:t> </a:t>
            </a:r>
            <a:r>
              <a:rPr sz="2000" dirty="0">
                <a:latin typeface="Times New Roman"/>
                <a:cs typeface="Times New Roman"/>
              </a:rPr>
              <a:t>освіти</a:t>
            </a:r>
            <a:r>
              <a:rPr sz="2000" spc="-20" dirty="0">
                <a:latin typeface="Times New Roman"/>
                <a:cs typeface="Times New Roman"/>
              </a:rPr>
              <a:t> </a:t>
            </a:r>
            <a:r>
              <a:rPr sz="2000" dirty="0">
                <a:latin typeface="Times New Roman"/>
                <a:cs typeface="Times New Roman"/>
              </a:rPr>
              <a:t>з теми </a:t>
            </a:r>
            <a:r>
              <a:rPr sz="2000" spc="-10" dirty="0">
                <a:latin typeface="Times New Roman"/>
                <a:cs typeface="Times New Roman"/>
              </a:rPr>
              <a:t>"Осінні </a:t>
            </a:r>
            <a:r>
              <a:rPr sz="2000" dirty="0">
                <a:latin typeface="Times New Roman"/>
                <a:cs typeface="Times New Roman"/>
              </a:rPr>
              <a:t>хвороби.</a:t>
            </a:r>
            <a:r>
              <a:rPr sz="2000" spc="-30" dirty="0">
                <a:latin typeface="Times New Roman"/>
                <a:cs typeface="Times New Roman"/>
              </a:rPr>
              <a:t> </a:t>
            </a:r>
            <a:r>
              <a:rPr sz="2000" spc="-10" dirty="0">
                <a:latin typeface="Times New Roman"/>
                <a:cs typeface="Times New Roman"/>
              </a:rPr>
              <a:t>Попереджений</a:t>
            </a:r>
            <a:r>
              <a:rPr sz="2000" dirty="0">
                <a:latin typeface="Times New Roman"/>
                <a:cs typeface="Times New Roman"/>
              </a:rPr>
              <a:t> -</a:t>
            </a:r>
            <a:r>
              <a:rPr sz="2000" spc="-10" dirty="0">
                <a:latin typeface="Times New Roman"/>
                <a:cs typeface="Times New Roman"/>
              </a:rPr>
              <a:t>значить озброєний!!!</a:t>
            </a:r>
            <a:endParaRPr sz="2000" dirty="0">
              <a:latin typeface="Times New Roman"/>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2630" y="156463"/>
            <a:ext cx="5008245" cy="408940"/>
            <a:chOff x="622630" y="156463"/>
            <a:chExt cx="5008245" cy="408940"/>
          </a:xfrm>
        </p:grpSpPr>
        <p:pic>
          <p:nvPicPr>
            <p:cNvPr id="3" name="object 3"/>
            <p:cNvPicPr/>
            <p:nvPr/>
          </p:nvPicPr>
          <p:blipFill>
            <a:blip r:embed="rId2" cstate="print"/>
            <a:stretch>
              <a:fillRect/>
            </a:stretch>
          </p:blipFill>
          <p:spPr>
            <a:xfrm>
              <a:off x="623519" y="157352"/>
              <a:ext cx="5006263" cy="407162"/>
            </a:xfrm>
            <a:prstGeom prst="rect">
              <a:avLst/>
            </a:prstGeom>
          </p:spPr>
        </p:pic>
        <p:pic>
          <p:nvPicPr>
            <p:cNvPr id="4" name="object 4"/>
            <p:cNvPicPr/>
            <p:nvPr/>
          </p:nvPicPr>
          <p:blipFill>
            <a:blip r:embed="rId3" cstate="print"/>
            <a:stretch>
              <a:fillRect/>
            </a:stretch>
          </p:blipFill>
          <p:spPr>
            <a:xfrm>
              <a:off x="4240022" y="329437"/>
              <a:ext cx="99187" cy="102997"/>
            </a:xfrm>
            <a:prstGeom prst="rect">
              <a:avLst/>
            </a:prstGeom>
          </p:spPr>
        </p:pic>
        <p:sp>
          <p:nvSpPr>
            <p:cNvPr id="5" name="object 5"/>
            <p:cNvSpPr/>
            <p:nvPr/>
          </p:nvSpPr>
          <p:spPr>
            <a:xfrm>
              <a:off x="2299335" y="257809"/>
              <a:ext cx="74295" cy="114300"/>
            </a:xfrm>
            <a:custGeom>
              <a:avLst/>
              <a:gdLst/>
              <a:ahLst/>
              <a:cxnLst/>
              <a:rect l="l" t="t" r="r" b="b"/>
              <a:pathLst>
                <a:path w="74294" h="114300">
                  <a:moveTo>
                    <a:pt x="37083" y="0"/>
                  </a:moveTo>
                  <a:lnTo>
                    <a:pt x="0" y="113792"/>
                  </a:lnTo>
                  <a:lnTo>
                    <a:pt x="74167" y="113792"/>
                  </a:lnTo>
                  <a:lnTo>
                    <a:pt x="37083" y="0"/>
                  </a:lnTo>
                  <a:close/>
                </a:path>
              </a:pathLst>
            </a:custGeom>
            <a:ln w="3175">
              <a:solidFill>
                <a:srgbClr val="58134A"/>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631569" y="230250"/>
              <a:ext cx="77596" cy="179832"/>
            </a:xfrm>
            <a:prstGeom prst="rect">
              <a:avLst/>
            </a:prstGeom>
          </p:spPr>
        </p:pic>
        <p:pic>
          <p:nvPicPr>
            <p:cNvPr id="7" name="object 7"/>
            <p:cNvPicPr/>
            <p:nvPr/>
          </p:nvPicPr>
          <p:blipFill>
            <a:blip r:embed="rId5" cstate="print"/>
            <a:stretch>
              <a:fillRect/>
            </a:stretch>
          </p:blipFill>
          <p:spPr>
            <a:xfrm>
              <a:off x="1503933" y="230250"/>
              <a:ext cx="78104" cy="179832"/>
            </a:xfrm>
            <a:prstGeom prst="rect">
              <a:avLst/>
            </a:prstGeom>
          </p:spPr>
        </p:pic>
        <p:pic>
          <p:nvPicPr>
            <p:cNvPr id="8" name="object 8"/>
            <p:cNvPicPr/>
            <p:nvPr/>
          </p:nvPicPr>
          <p:blipFill>
            <a:blip r:embed="rId6" cstate="print"/>
            <a:stretch>
              <a:fillRect/>
            </a:stretch>
          </p:blipFill>
          <p:spPr>
            <a:xfrm>
              <a:off x="963891" y="213359"/>
              <a:ext cx="95707" cy="102616"/>
            </a:xfrm>
            <a:prstGeom prst="rect">
              <a:avLst/>
            </a:prstGeom>
          </p:spPr>
        </p:pic>
        <p:pic>
          <p:nvPicPr>
            <p:cNvPr id="9" name="object 9"/>
            <p:cNvPicPr/>
            <p:nvPr/>
          </p:nvPicPr>
          <p:blipFill>
            <a:blip r:embed="rId7" cstate="print"/>
            <a:stretch>
              <a:fillRect/>
            </a:stretch>
          </p:blipFill>
          <p:spPr>
            <a:xfrm>
              <a:off x="5130038" y="211708"/>
              <a:ext cx="133603" cy="219964"/>
            </a:xfrm>
            <a:prstGeom prst="rect">
              <a:avLst/>
            </a:prstGeom>
          </p:spPr>
        </p:pic>
        <p:pic>
          <p:nvPicPr>
            <p:cNvPr id="10" name="object 10"/>
            <p:cNvPicPr/>
            <p:nvPr/>
          </p:nvPicPr>
          <p:blipFill>
            <a:blip r:embed="rId8" cstate="print"/>
            <a:stretch>
              <a:fillRect/>
            </a:stretch>
          </p:blipFill>
          <p:spPr>
            <a:xfrm>
              <a:off x="1205763" y="209803"/>
              <a:ext cx="157581" cy="223520"/>
            </a:xfrm>
            <a:prstGeom prst="rect">
              <a:avLst/>
            </a:prstGeom>
          </p:spPr>
        </p:pic>
        <p:sp>
          <p:nvSpPr>
            <p:cNvPr id="11" name="object 11"/>
            <p:cNvSpPr/>
            <p:nvPr/>
          </p:nvSpPr>
          <p:spPr>
            <a:xfrm>
              <a:off x="623519" y="157352"/>
              <a:ext cx="5006340" cy="407670"/>
            </a:xfrm>
            <a:custGeom>
              <a:avLst/>
              <a:gdLst/>
              <a:ahLst/>
              <a:cxnLst/>
              <a:rect l="l" t="t" r="r" b="b"/>
              <a:pathLst>
                <a:path w="5006340" h="407670">
                  <a:moveTo>
                    <a:pt x="4548682" y="10414"/>
                  </a:moveTo>
                  <a:lnTo>
                    <a:pt x="4691938" y="10414"/>
                  </a:lnTo>
                  <a:lnTo>
                    <a:pt x="4691938" y="273431"/>
                  </a:lnTo>
                  <a:lnTo>
                    <a:pt x="4726482" y="273431"/>
                  </a:lnTo>
                  <a:lnTo>
                    <a:pt x="4726482" y="407162"/>
                  </a:lnTo>
                  <a:lnTo>
                    <a:pt x="4678222" y="407162"/>
                  </a:lnTo>
                  <a:lnTo>
                    <a:pt x="4678222" y="318643"/>
                  </a:lnTo>
                  <a:lnTo>
                    <a:pt x="4476292" y="318643"/>
                  </a:lnTo>
                  <a:lnTo>
                    <a:pt x="4476292" y="407162"/>
                  </a:lnTo>
                  <a:lnTo>
                    <a:pt x="4428032" y="407162"/>
                  </a:lnTo>
                  <a:lnTo>
                    <a:pt x="4428032" y="273431"/>
                  </a:lnTo>
                  <a:lnTo>
                    <a:pt x="4449114" y="273431"/>
                  </a:lnTo>
                  <a:lnTo>
                    <a:pt x="4461808" y="255450"/>
                  </a:lnTo>
                  <a:lnTo>
                    <a:pt x="4487387" y="209869"/>
                  </a:lnTo>
                  <a:lnTo>
                    <a:pt x="4513035" y="149627"/>
                  </a:lnTo>
                  <a:lnTo>
                    <a:pt x="4525346" y="110093"/>
                  </a:lnTo>
                  <a:lnTo>
                    <a:pt x="4537228" y="63676"/>
                  </a:lnTo>
                  <a:lnTo>
                    <a:pt x="4548682" y="10414"/>
                  </a:lnTo>
                  <a:close/>
                </a:path>
                <a:path w="5006340" h="407670">
                  <a:moveTo>
                    <a:pt x="4334052" y="10414"/>
                  </a:moveTo>
                  <a:lnTo>
                    <a:pt x="4388789" y="10414"/>
                  </a:lnTo>
                  <a:lnTo>
                    <a:pt x="4388789" y="318643"/>
                  </a:lnTo>
                  <a:lnTo>
                    <a:pt x="4334052" y="318643"/>
                  </a:lnTo>
                  <a:lnTo>
                    <a:pt x="4334052" y="10414"/>
                  </a:lnTo>
                  <a:close/>
                </a:path>
                <a:path w="5006340" h="407670">
                  <a:moveTo>
                    <a:pt x="3820718" y="10414"/>
                  </a:moveTo>
                  <a:lnTo>
                    <a:pt x="4017568" y="10414"/>
                  </a:lnTo>
                  <a:lnTo>
                    <a:pt x="4017568" y="58547"/>
                  </a:lnTo>
                  <a:lnTo>
                    <a:pt x="3875455" y="58547"/>
                  </a:lnTo>
                  <a:lnTo>
                    <a:pt x="3875455" y="131064"/>
                  </a:lnTo>
                  <a:lnTo>
                    <a:pt x="3977563" y="131064"/>
                  </a:lnTo>
                  <a:lnTo>
                    <a:pt x="3977563" y="177546"/>
                  </a:lnTo>
                  <a:lnTo>
                    <a:pt x="3875455" y="177546"/>
                  </a:lnTo>
                  <a:lnTo>
                    <a:pt x="3875455" y="270001"/>
                  </a:lnTo>
                  <a:lnTo>
                    <a:pt x="4015028" y="270001"/>
                  </a:lnTo>
                  <a:lnTo>
                    <a:pt x="4015028" y="318643"/>
                  </a:lnTo>
                  <a:lnTo>
                    <a:pt x="3820718" y="318643"/>
                  </a:lnTo>
                  <a:lnTo>
                    <a:pt x="3820718" y="10414"/>
                  </a:lnTo>
                  <a:close/>
                </a:path>
                <a:path w="5006340" h="407670">
                  <a:moveTo>
                    <a:pt x="3563162" y="10414"/>
                  </a:moveTo>
                  <a:lnTo>
                    <a:pt x="3749217" y="10414"/>
                  </a:lnTo>
                  <a:lnTo>
                    <a:pt x="3749217" y="57785"/>
                  </a:lnTo>
                  <a:lnTo>
                    <a:pt x="3617391" y="57785"/>
                  </a:lnTo>
                  <a:lnTo>
                    <a:pt x="3617391" y="131064"/>
                  </a:lnTo>
                  <a:lnTo>
                    <a:pt x="3628464" y="130137"/>
                  </a:lnTo>
                  <a:lnTo>
                    <a:pt x="3638823" y="129460"/>
                  </a:lnTo>
                  <a:lnTo>
                    <a:pt x="3648467" y="129045"/>
                  </a:lnTo>
                  <a:lnTo>
                    <a:pt x="3657396" y="128904"/>
                  </a:lnTo>
                  <a:lnTo>
                    <a:pt x="3682872" y="130454"/>
                  </a:lnTo>
                  <a:lnTo>
                    <a:pt x="3724869" y="142888"/>
                  </a:lnTo>
                  <a:lnTo>
                    <a:pt x="3754512" y="167556"/>
                  </a:lnTo>
                  <a:lnTo>
                    <a:pt x="3769561" y="203267"/>
                  </a:lnTo>
                  <a:lnTo>
                    <a:pt x="3771442" y="225171"/>
                  </a:lnTo>
                  <a:lnTo>
                    <a:pt x="3769561" y="245433"/>
                  </a:lnTo>
                  <a:lnTo>
                    <a:pt x="3741343" y="293243"/>
                  </a:lnTo>
                  <a:lnTo>
                    <a:pt x="3705371" y="312324"/>
                  </a:lnTo>
                  <a:lnTo>
                    <a:pt x="3657396" y="318643"/>
                  </a:lnTo>
                  <a:lnTo>
                    <a:pt x="3563162" y="318643"/>
                  </a:lnTo>
                  <a:lnTo>
                    <a:pt x="3563162" y="10414"/>
                  </a:lnTo>
                  <a:close/>
                </a:path>
                <a:path w="5006340" h="407670">
                  <a:moveTo>
                    <a:pt x="3311448" y="10414"/>
                  </a:moveTo>
                  <a:lnTo>
                    <a:pt x="3366185" y="10414"/>
                  </a:lnTo>
                  <a:lnTo>
                    <a:pt x="3366185" y="318643"/>
                  </a:lnTo>
                  <a:lnTo>
                    <a:pt x="3311448" y="318643"/>
                  </a:lnTo>
                  <a:lnTo>
                    <a:pt x="3311448" y="10414"/>
                  </a:lnTo>
                  <a:close/>
                </a:path>
                <a:path w="5006340" h="407670">
                  <a:moveTo>
                    <a:pt x="3014522" y="10414"/>
                  </a:moveTo>
                  <a:lnTo>
                    <a:pt x="3069259" y="10414"/>
                  </a:lnTo>
                  <a:lnTo>
                    <a:pt x="3069259" y="131064"/>
                  </a:lnTo>
                  <a:lnTo>
                    <a:pt x="3191941" y="131064"/>
                  </a:lnTo>
                  <a:lnTo>
                    <a:pt x="3191941" y="10414"/>
                  </a:lnTo>
                  <a:lnTo>
                    <a:pt x="3245916" y="10414"/>
                  </a:lnTo>
                  <a:lnTo>
                    <a:pt x="3245916" y="318643"/>
                  </a:lnTo>
                  <a:lnTo>
                    <a:pt x="3191941" y="318643"/>
                  </a:lnTo>
                  <a:lnTo>
                    <a:pt x="3191941" y="179831"/>
                  </a:lnTo>
                  <a:lnTo>
                    <a:pt x="3069259" y="179831"/>
                  </a:lnTo>
                  <a:lnTo>
                    <a:pt x="3069259" y="318643"/>
                  </a:lnTo>
                  <a:lnTo>
                    <a:pt x="3014522" y="318643"/>
                  </a:lnTo>
                  <a:lnTo>
                    <a:pt x="3014522" y="10414"/>
                  </a:lnTo>
                  <a:close/>
                </a:path>
                <a:path w="5006340" h="407670">
                  <a:moveTo>
                    <a:pt x="2736011" y="10414"/>
                  </a:moveTo>
                  <a:lnTo>
                    <a:pt x="2792907" y="10414"/>
                  </a:lnTo>
                  <a:lnTo>
                    <a:pt x="2792907" y="102107"/>
                  </a:lnTo>
                  <a:lnTo>
                    <a:pt x="2793814" y="114823"/>
                  </a:lnTo>
                  <a:lnTo>
                    <a:pt x="2815634" y="149423"/>
                  </a:lnTo>
                  <a:lnTo>
                    <a:pt x="2849549" y="157352"/>
                  </a:lnTo>
                  <a:lnTo>
                    <a:pt x="2860908" y="156972"/>
                  </a:lnTo>
                  <a:lnTo>
                    <a:pt x="2872505" y="155828"/>
                  </a:lnTo>
                  <a:lnTo>
                    <a:pt x="2884339" y="153924"/>
                  </a:lnTo>
                  <a:lnTo>
                    <a:pt x="2896412" y="151256"/>
                  </a:lnTo>
                  <a:lnTo>
                    <a:pt x="2896412" y="10414"/>
                  </a:lnTo>
                  <a:lnTo>
                    <a:pt x="2951276" y="10414"/>
                  </a:lnTo>
                  <a:lnTo>
                    <a:pt x="2951276" y="318643"/>
                  </a:lnTo>
                  <a:lnTo>
                    <a:pt x="2896412" y="318643"/>
                  </a:lnTo>
                  <a:lnTo>
                    <a:pt x="2896412" y="196088"/>
                  </a:lnTo>
                  <a:lnTo>
                    <a:pt x="2882796" y="198755"/>
                  </a:lnTo>
                  <a:lnTo>
                    <a:pt x="2869203" y="200660"/>
                  </a:lnTo>
                  <a:lnTo>
                    <a:pt x="2855657" y="201802"/>
                  </a:lnTo>
                  <a:lnTo>
                    <a:pt x="2842183" y="202184"/>
                  </a:lnTo>
                  <a:lnTo>
                    <a:pt x="2818440" y="200612"/>
                  </a:lnTo>
                  <a:lnTo>
                    <a:pt x="2779336" y="188039"/>
                  </a:lnTo>
                  <a:lnTo>
                    <a:pt x="2742980" y="146573"/>
                  </a:lnTo>
                  <a:lnTo>
                    <a:pt x="2736011" y="105537"/>
                  </a:lnTo>
                  <a:lnTo>
                    <a:pt x="2736011" y="10414"/>
                  </a:lnTo>
                  <a:close/>
                </a:path>
                <a:path w="5006340" h="407670">
                  <a:moveTo>
                    <a:pt x="2138857" y="10414"/>
                  </a:moveTo>
                  <a:lnTo>
                    <a:pt x="2394254" y="10414"/>
                  </a:lnTo>
                  <a:lnTo>
                    <a:pt x="2394254" y="58547"/>
                  </a:lnTo>
                  <a:lnTo>
                    <a:pt x="2291511" y="58547"/>
                  </a:lnTo>
                  <a:lnTo>
                    <a:pt x="2291511" y="318643"/>
                  </a:lnTo>
                  <a:lnTo>
                    <a:pt x="2236774" y="318643"/>
                  </a:lnTo>
                  <a:lnTo>
                    <a:pt x="2236774" y="58547"/>
                  </a:lnTo>
                  <a:lnTo>
                    <a:pt x="2138857" y="58547"/>
                  </a:lnTo>
                  <a:lnTo>
                    <a:pt x="2138857" y="10414"/>
                  </a:lnTo>
                  <a:close/>
                </a:path>
                <a:path w="5006340" h="407670">
                  <a:moveTo>
                    <a:pt x="1387525" y="10414"/>
                  </a:moveTo>
                  <a:lnTo>
                    <a:pt x="1543608" y="10414"/>
                  </a:lnTo>
                  <a:lnTo>
                    <a:pt x="1543608" y="318643"/>
                  </a:lnTo>
                  <a:lnTo>
                    <a:pt x="1489760" y="318643"/>
                  </a:lnTo>
                  <a:lnTo>
                    <a:pt x="1489760" y="56896"/>
                  </a:lnTo>
                  <a:lnTo>
                    <a:pt x="1430070" y="56896"/>
                  </a:lnTo>
                  <a:lnTo>
                    <a:pt x="1422069" y="118125"/>
                  </a:lnTo>
                  <a:lnTo>
                    <a:pt x="1410639" y="176402"/>
                  </a:lnTo>
                  <a:lnTo>
                    <a:pt x="1396177" y="227060"/>
                  </a:lnTo>
                  <a:lnTo>
                    <a:pt x="1379143" y="265430"/>
                  </a:lnTo>
                  <a:lnTo>
                    <a:pt x="1348872" y="302488"/>
                  </a:lnTo>
                  <a:lnTo>
                    <a:pt x="1311865" y="318611"/>
                  </a:lnTo>
                  <a:lnTo>
                    <a:pt x="1281480" y="321563"/>
                  </a:lnTo>
                  <a:lnTo>
                    <a:pt x="1281480" y="271272"/>
                  </a:lnTo>
                  <a:lnTo>
                    <a:pt x="1291259" y="271272"/>
                  </a:lnTo>
                  <a:lnTo>
                    <a:pt x="1299641" y="270001"/>
                  </a:lnTo>
                  <a:lnTo>
                    <a:pt x="1333453" y="241450"/>
                  </a:lnTo>
                  <a:lnTo>
                    <a:pt x="1351330" y="198374"/>
                  </a:lnTo>
                  <a:lnTo>
                    <a:pt x="1363014" y="157384"/>
                  </a:lnTo>
                  <a:lnTo>
                    <a:pt x="1373174" y="109727"/>
                  </a:lnTo>
                  <a:lnTo>
                    <a:pt x="1381445" y="59451"/>
                  </a:lnTo>
                  <a:lnTo>
                    <a:pt x="1384765" y="34772"/>
                  </a:lnTo>
                  <a:lnTo>
                    <a:pt x="1387525" y="10414"/>
                  </a:lnTo>
                  <a:close/>
                </a:path>
                <a:path w="5006340" h="407670">
                  <a:moveTo>
                    <a:pt x="1186992" y="10414"/>
                  </a:moveTo>
                  <a:lnTo>
                    <a:pt x="1241729" y="10414"/>
                  </a:lnTo>
                  <a:lnTo>
                    <a:pt x="1241729" y="318643"/>
                  </a:lnTo>
                  <a:lnTo>
                    <a:pt x="1186992" y="318643"/>
                  </a:lnTo>
                  <a:lnTo>
                    <a:pt x="1186992" y="10414"/>
                  </a:lnTo>
                  <a:close/>
                </a:path>
                <a:path w="5006340" h="407670">
                  <a:moveTo>
                    <a:pt x="0" y="10414"/>
                  </a:moveTo>
                  <a:lnTo>
                    <a:pt x="223227" y="10414"/>
                  </a:lnTo>
                  <a:lnTo>
                    <a:pt x="223227" y="318643"/>
                  </a:lnTo>
                  <a:lnTo>
                    <a:pt x="168478" y="318643"/>
                  </a:lnTo>
                  <a:lnTo>
                    <a:pt x="168478" y="58547"/>
                  </a:lnTo>
                  <a:lnTo>
                    <a:pt x="54749" y="58547"/>
                  </a:lnTo>
                  <a:lnTo>
                    <a:pt x="54749" y="318643"/>
                  </a:lnTo>
                  <a:lnTo>
                    <a:pt x="0" y="318643"/>
                  </a:lnTo>
                  <a:lnTo>
                    <a:pt x="0" y="10414"/>
                  </a:lnTo>
                  <a:close/>
                </a:path>
                <a:path w="5006340" h="407670">
                  <a:moveTo>
                    <a:pt x="2084247" y="8000"/>
                  </a:moveTo>
                  <a:lnTo>
                    <a:pt x="2091994" y="8000"/>
                  </a:lnTo>
                  <a:lnTo>
                    <a:pt x="2098471" y="8381"/>
                  </a:lnTo>
                  <a:lnTo>
                    <a:pt x="2103678" y="9144"/>
                  </a:lnTo>
                  <a:lnTo>
                    <a:pt x="2103678" y="57785"/>
                  </a:lnTo>
                  <a:lnTo>
                    <a:pt x="2102281" y="57403"/>
                  </a:lnTo>
                  <a:lnTo>
                    <a:pt x="2099233" y="57276"/>
                  </a:lnTo>
                  <a:lnTo>
                    <a:pt x="2094661" y="57276"/>
                  </a:lnTo>
                  <a:lnTo>
                    <a:pt x="2088311" y="57276"/>
                  </a:lnTo>
                  <a:lnTo>
                    <a:pt x="2083866" y="58800"/>
                  </a:lnTo>
                  <a:lnTo>
                    <a:pt x="2081199" y="61722"/>
                  </a:lnTo>
                  <a:lnTo>
                    <a:pt x="2078659" y="64643"/>
                  </a:lnTo>
                  <a:lnTo>
                    <a:pt x="2076246" y="71627"/>
                  </a:lnTo>
                  <a:lnTo>
                    <a:pt x="2073960" y="82423"/>
                  </a:lnTo>
                  <a:lnTo>
                    <a:pt x="2070293" y="95494"/>
                  </a:lnTo>
                  <a:lnTo>
                    <a:pt x="2049576" y="129158"/>
                  </a:lnTo>
                  <a:lnTo>
                    <a:pt x="2015983" y="151143"/>
                  </a:lnTo>
                  <a:lnTo>
                    <a:pt x="2002332" y="155194"/>
                  </a:lnTo>
                  <a:lnTo>
                    <a:pt x="2016695" y="160410"/>
                  </a:lnTo>
                  <a:lnTo>
                    <a:pt x="2050592" y="185039"/>
                  </a:lnTo>
                  <a:lnTo>
                    <a:pt x="2071738" y="225901"/>
                  </a:lnTo>
                  <a:lnTo>
                    <a:pt x="2078786" y="256286"/>
                  </a:lnTo>
                  <a:lnTo>
                    <a:pt x="2081580" y="264160"/>
                  </a:lnTo>
                  <a:lnTo>
                    <a:pt x="2084374" y="267208"/>
                  </a:lnTo>
                  <a:lnTo>
                    <a:pt x="2087295" y="270129"/>
                  </a:lnTo>
                  <a:lnTo>
                    <a:pt x="2092248" y="271652"/>
                  </a:lnTo>
                  <a:lnTo>
                    <a:pt x="2099487" y="271652"/>
                  </a:lnTo>
                  <a:lnTo>
                    <a:pt x="2102408" y="271652"/>
                  </a:lnTo>
                  <a:lnTo>
                    <a:pt x="2105202" y="271399"/>
                  </a:lnTo>
                  <a:lnTo>
                    <a:pt x="2107742" y="270891"/>
                  </a:lnTo>
                  <a:lnTo>
                    <a:pt x="2107742" y="319913"/>
                  </a:lnTo>
                  <a:lnTo>
                    <a:pt x="2103551" y="320801"/>
                  </a:lnTo>
                  <a:lnTo>
                    <a:pt x="2097582" y="321183"/>
                  </a:lnTo>
                  <a:lnTo>
                    <a:pt x="2089581" y="321183"/>
                  </a:lnTo>
                  <a:lnTo>
                    <a:pt x="2046020" y="307339"/>
                  </a:lnTo>
                  <a:lnTo>
                    <a:pt x="2025573" y="261747"/>
                  </a:lnTo>
                  <a:lnTo>
                    <a:pt x="2020880" y="241198"/>
                  </a:lnTo>
                  <a:lnTo>
                    <a:pt x="2014604" y="223758"/>
                  </a:lnTo>
                  <a:lnTo>
                    <a:pt x="1985894" y="189745"/>
                  </a:lnTo>
                  <a:lnTo>
                    <a:pt x="1938959" y="178816"/>
                  </a:lnTo>
                  <a:lnTo>
                    <a:pt x="1936419" y="178816"/>
                  </a:lnTo>
                  <a:lnTo>
                    <a:pt x="1936419" y="318643"/>
                  </a:lnTo>
                  <a:lnTo>
                    <a:pt x="1882190" y="318643"/>
                  </a:lnTo>
                  <a:lnTo>
                    <a:pt x="1882190" y="10414"/>
                  </a:lnTo>
                  <a:lnTo>
                    <a:pt x="1936419" y="10414"/>
                  </a:lnTo>
                  <a:lnTo>
                    <a:pt x="1936419" y="132333"/>
                  </a:lnTo>
                  <a:lnTo>
                    <a:pt x="1940737" y="132333"/>
                  </a:lnTo>
                  <a:lnTo>
                    <a:pt x="1986547" y="123225"/>
                  </a:lnTo>
                  <a:lnTo>
                    <a:pt x="2014604" y="95646"/>
                  </a:lnTo>
                  <a:lnTo>
                    <a:pt x="2027593" y="52062"/>
                  </a:lnTo>
                  <a:lnTo>
                    <a:pt x="2031765" y="39846"/>
                  </a:lnTo>
                  <a:lnTo>
                    <a:pt x="2059593" y="11445"/>
                  </a:lnTo>
                  <a:lnTo>
                    <a:pt x="2070938" y="8860"/>
                  </a:lnTo>
                  <a:lnTo>
                    <a:pt x="2084247" y="8000"/>
                  </a:lnTo>
                  <a:close/>
                </a:path>
                <a:path w="5006340" h="407670">
                  <a:moveTo>
                    <a:pt x="350735" y="8000"/>
                  </a:moveTo>
                  <a:lnTo>
                    <a:pt x="413313" y="13604"/>
                  </a:lnTo>
                  <a:lnTo>
                    <a:pt x="456984" y="30352"/>
                  </a:lnTo>
                  <a:lnTo>
                    <a:pt x="482655" y="59023"/>
                  </a:lnTo>
                  <a:lnTo>
                    <a:pt x="491210" y="100456"/>
                  </a:lnTo>
                  <a:lnTo>
                    <a:pt x="483390" y="146889"/>
                  </a:lnTo>
                  <a:lnTo>
                    <a:pt x="459933" y="180070"/>
                  </a:lnTo>
                  <a:lnTo>
                    <a:pt x="420841" y="199987"/>
                  </a:lnTo>
                  <a:lnTo>
                    <a:pt x="366115" y="206629"/>
                  </a:lnTo>
                  <a:lnTo>
                    <a:pt x="359803" y="206629"/>
                  </a:lnTo>
                  <a:lnTo>
                    <a:pt x="351510" y="206121"/>
                  </a:lnTo>
                  <a:lnTo>
                    <a:pt x="341261" y="205105"/>
                  </a:lnTo>
                  <a:lnTo>
                    <a:pt x="341261" y="318643"/>
                  </a:lnTo>
                  <a:lnTo>
                    <a:pt x="286512" y="318643"/>
                  </a:lnTo>
                  <a:lnTo>
                    <a:pt x="286512" y="10414"/>
                  </a:lnTo>
                  <a:lnTo>
                    <a:pt x="313191" y="9340"/>
                  </a:lnTo>
                  <a:lnTo>
                    <a:pt x="332787" y="8588"/>
                  </a:lnTo>
                  <a:lnTo>
                    <a:pt x="345301" y="8145"/>
                  </a:lnTo>
                  <a:lnTo>
                    <a:pt x="350735" y="8000"/>
                  </a:lnTo>
                  <a:close/>
                </a:path>
                <a:path w="5006340" h="407670">
                  <a:moveTo>
                    <a:pt x="1701342" y="5969"/>
                  </a:moveTo>
                  <a:lnTo>
                    <a:pt x="1725091" y="5969"/>
                  </a:lnTo>
                  <a:lnTo>
                    <a:pt x="1849170" y="318643"/>
                  </a:lnTo>
                  <a:lnTo>
                    <a:pt x="1788972" y="318643"/>
                  </a:lnTo>
                  <a:lnTo>
                    <a:pt x="1765985" y="256159"/>
                  </a:lnTo>
                  <a:lnTo>
                    <a:pt x="1660194" y="256159"/>
                  </a:lnTo>
                  <a:lnTo>
                    <a:pt x="1639239" y="318643"/>
                  </a:lnTo>
                  <a:lnTo>
                    <a:pt x="1577898" y="318643"/>
                  </a:lnTo>
                  <a:lnTo>
                    <a:pt x="1701342" y="5969"/>
                  </a:lnTo>
                  <a:close/>
                </a:path>
                <a:path w="5006340" h="407670">
                  <a:moveTo>
                    <a:pt x="4983149" y="5461"/>
                  </a:moveTo>
                  <a:lnTo>
                    <a:pt x="5006263" y="5461"/>
                  </a:lnTo>
                  <a:lnTo>
                    <a:pt x="5006263" y="318643"/>
                  </a:lnTo>
                  <a:lnTo>
                    <a:pt x="4951526" y="318643"/>
                  </a:lnTo>
                  <a:lnTo>
                    <a:pt x="4951526" y="111251"/>
                  </a:lnTo>
                  <a:lnTo>
                    <a:pt x="4790236" y="323469"/>
                  </a:lnTo>
                  <a:lnTo>
                    <a:pt x="4767122" y="323469"/>
                  </a:lnTo>
                  <a:lnTo>
                    <a:pt x="4767122" y="10414"/>
                  </a:lnTo>
                  <a:lnTo>
                    <a:pt x="4821859" y="10414"/>
                  </a:lnTo>
                  <a:lnTo>
                    <a:pt x="4821859" y="217805"/>
                  </a:lnTo>
                  <a:lnTo>
                    <a:pt x="4983149" y="5461"/>
                  </a:lnTo>
                  <a:close/>
                </a:path>
                <a:path w="5006340" h="407670">
                  <a:moveTo>
                    <a:pt x="2654477" y="5461"/>
                  </a:moveTo>
                  <a:lnTo>
                    <a:pt x="2677591" y="5461"/>
                  </a:lnTo>
                  <a:lnTo>
                    <a:pt x="2677591" y="318643"/>
                  </a:lnTo>
                  <a:lnTo>
                    <a:pt x="2622854" y="318643"/>
                  </a:lnTo>
                  <a:lnTo>
                    <a:pt x="2622854" y="111251"/>
                  </a:lnTo>
                  <a:lnTo>
                    <a:pt x="2461564" y="323469"/>
                  </a:lnTo>
                  <a:lnTo>
                    <a:pt x="2438450" y="323469"/>
                  </a:lnTo>
                  <a:lnTo>
                    <a:pt x="2438450" y="10414"/>
                  </a:lnTo>
                  <a:lnTo>
                    <a:pt x="2493187" y="10414"/>
                  </a:lnTo>
                  <a:lnTo>
                    <a:pt x="2493187" y="217805"/>
                  </a:lnTo>
                  <a:lnTo>
                    <a:pt x="2654477" y="5461"/>
                  </a:lnTo>
                  <a:close/>
                </a:path>
                <a:path w="5006340" h="407670">
                  <a:moveTo>
                    <a:pt x="4195876" y="4699"/>
                  </a:moveTo>
                  <a:lnTo>
                    <a:pt x="4220735" y="6080"/>
                  </a:lnTo>
                  <a:lnTo>
                    <a:pt x="4243104" y="10223"/>
                  </a:lnTo>
                  <a:lnTo>
                    <a:pt x="4262974" y="17129"/>
                  </a:lnTo>
                  <a:lnTo>
                    <a:pt x="4280331" y="26797"/>
                  </a:lnTo>
                  <a:lnTo>
                    <a:pt x="4257979" y="72008"/>
                  </a:lnTo>
                  <a:lnTo>
                    <a:pt x="4247381" y="63841"/>
                  </a:lnTo>
                  <a:lnTo>
                    <a:pt x="4234056" y="58007"/>
                  </a:lnTo>
                  <a:lnTo>
                    <a:pt x="4217992" y="54506"/>
                  </a:lnTo>
                  <a:lnTo>
                    <a:pt x="4199178" y="53340"/>
                  </a:lnTo>
                  <a:lnTo>
                    <a:pt x="4180031" y="55433"/>
                  </a:lnTo>
                  <a:lnTo>
                    <a:pt x="4135043" y="86741"/>
                  </a:lnTo>
                  <a:lnTo>
                    <a:pt x="4117152" y="123713"/>
                  </a:lnTo>
                  <a:lnTo>
                    <a:pt x="4111167" y="167640"/>
                  </a:lnTo>
                  <a:lnTo>
                    <a:pt x="4112548" y="190263"/>
                  </a:lnTo>
                  <a:lnTo>
                    <a:pt x="4123597" y="228986"/>
                  </a:lnTo>
                  <a:lnTo>
                    <a:pt x="4159745" y="267573"/>
                  </a:lnTo>
                  <a:lnTo>
                    <a:pt x="4194987" y="275082"/>
                  </a:lnTo>
                  <a:lnTo>
                    <a:pt x="4215607" y="273151"/>
                  </a:lnTo>
                  <a:lnTo>
                    <a:pt x="4233833" y="267350"/>
                  </a:lnTo>
                  <a:lnTo>
                    <a:pt x="4249655" y="257669"/>
                  </a:lnTo>
                  <a:lnTo>
                    <a:pt x="4263059" y="244094"/>
                  </a:lnTo>
                  <a:lnTo>
                    <a:pt x="4288967" y="288544"/>
                  </a:lnTo>
                  <a:lnTo>
                    <a:pt x="4270177" y="304045"/>
                  </a:lnTo>
                  <a:lnTo>
                    <a:pt x="4247518" y="315118"/>
                  </a:lnTo>
                  <a:lnTo>
                    <a:pt x="4220977" y="321762"/>
                  </a:lnTo>
                  <a:lnTo>
                    <a:pt x="4190542" y="323976"/>
                  </a:lnTo>
                  <a:lnTo>
                    <a:pt x="4159896" y="321310"/>
                  </a:lnTo>
                  <a:lnTo>
                    <a:pt x="4109604" y="299974"/>
                  </a:lnTo>
                  <a:lnTo>
                    <a:pt x="4074383" y="258065"/>
                  </a:lnTo>
                  <a:lnTo>
                    <a:pt x="4056615" y="200205"/>
                  </a:lnTo>
                  <a:lnTo>
                    <a:pt x="4054398" y="165607"/>
                  </a:lnTo>
                  <a:lnTo>
                    <a:pt x="4056851" y="133030"/>
                  </a:lnTo>
                  <a:lnTo>
                    <a:pt x="4076472" y="75828"/>
                  </a:lnTo>
                  <a:lnTo>
                    <a:pt x="4114741" y="30845"/>
                  </a:lnTo>
                  <a:lnTo>
                    <a:pt x="4165847" y="7604"/>
                  </a:lnTo>
                  <a:lnTo>
                    <a:pt x="4195876" y="4699"/>
                  </a:lnTo>
                  <a:close/>
                </a:path>
                <a:path w="5006340" h="407670">
                  <a:moveTo>
                    <a:pt x="659180" y="4699"/>
                  </a:moveTo>
                  <a:lnTo>
                    <a:pt x="717457" y="14906"/>
                  </a:lnTo>
                  <a:lnTo>
                    <a:pt x="760399" y="45593"/>
                  </a:lnTo>
                  <a:lnTo>
                    <a:pt x="786974" y="95123"/>
                  </a:lnTo>
                  <a:lnTo>
                    <a:pt x="795832" y="161798"/>
                  </a:lnTo>
                  <a:lnTo>
                    <a:pt x="793524" y="197496"/>
                  </a:lnTo>
                  <a:lnTo>
                    <a:pt x="775098" y="256845"/>
                  </a:lnTo>
                  <a:lnTo>
                    <a:pt x="738639" y="299545"/>
                  </a:lnTo>
                  <a:lnTo>
                    <a:pt x="686529" y="321262"/>
                  </a:lnTo>
                  <a:lnTo>
                    <a:pt x="654735" y="323976"/>
                  </a:lnTo>
                  <a:lnTo>
                    <a:pt x="625229" y="321240"/>
                  </a:lnTo>
                  <a:lnTo>
                    <a:pt x="577427" y="299384"/>
                  </a:lnTo>
                  <a:lnTo>
                    <a:pt x="544754" y="256452"/>
                  </a:lnTo>
                  <a:lnTo>
                    <a:pt x="528328" y="197207"/>
                  </a:lnTo>
                  <a:lnTo>
                    <a:pt x="526275" y="161798"/>
                  </a:lnTo>
                  <a:lnTo>
                    <a:pt x="528532" y="130178"/>
                  </a:lnTo>
                  <a:lnTo>
                    <a:pt x="546592" y="74465"/>
                  </a:lnTo>
                  <a:lnTo>
                    <a:pt x="581987" y="30416"/>
                  </a:lnTo>
                  <a:lnTo>
                    <a:pt x="630379" y="7556"/>
                  </a:lnTo>
                  <a:lnTo>
                    <a:pt x="659180" y="4699"/>
                  </a:lnTo>
                  <a:close/>
                </a:path>
                <a:path w="5006340" h="407670">
                  <a:moveTo>
                    <a:pt x="956741" y="0"/>
                  </a:moveTo>
                  <a:lnTo>
                    <a:pt x="1009827" y="0"/>
                  </a:lnTo>
                  <a:lnTo>
                    <a:pt x="1009827" y="33147"/>
                  </a:lnTo>
                  <a:lnTo>
                    <a:pt x="1037976" y="37359"/>
                  </a:lnTo>
                  <a:lnTo>
                    <a:pt x="1084319" y="56739"/>
                  </a:lnTo>
                  <a:lnTo>
                    <a:pt x="1117059" y="90171"/>
                  </a:lnTo>
                  <a:lnTo>
                    <a:pt x="1133720" y="134800"/>
                  </a:lnTo>
                  <a:lnTo>
                    <a:pt x="1135811" y="161163"/>
                  </a:lnTo>
                  <a:lnTo>
                    <a:pt x="1133692" y="187190"/>
                  </a:lnTo>
                  <a:lnTo>
                    <a:pt x="1116737" y="232529"/>
                  </a:lnTo>
                  <a:lnTo>
                    <a:pt x="1083497" y="267958"/>
                  </a:lnTo>
                  <a:lnTo>
                    <a:pt x="1037448" y="288238"/>
                  </a:lnTo>
                  <a:lnTo>
                    <a:pt x="1009827" y="292354"/>
                  </a:lnTo>
                  <a:lnTo>
                    <a:pt x="1009827" y="325627"/>
                  </a:lnTo>
                  <a:lnTo>
                    <a:pt x="956741" y="325627"/>
                  </a:lnTo>
                  <a:lnTo>
                    <a:pt x="956741" y="292354"/>
                  </a:lnTo>
                  <a:lnTo>
                    <a:pt x="928571" y="288067"/>
                  </a:lnTo>
                  <a:lnTo>
                    <a:pt x="882089" y="268636"/>
                  </a:lnTo>
                  <a:lnTo>
                    <a:pt x="849182" y="235106"/>
                  </a:lnTo>
                  <a:lnTo>
                    <a:pt x="832470" y="190287"/>
                  </a:lnTo>
                  <a:lnTo>
                    <a:pt x="830376" y="163829"/>
                  </a:lnTo>
                  <a:lnTo>
                    <a:pt x="832496" y="137900"/>
                  </a:lnTo>
                  <a:lnTo>
                    <a:pt x="849450" y="92803"/>
                  </a:lnTo>
                  <a:lnTo>
                    <a:pt x="882786" y="57560"/>
                  </a:lnTo>
                  <a:lnTo>
                    <a:pt x="929026" y="37316"/>
                  </a:lnTo>
                  <a:lnTo>
                    <a:pt x="956741" y="33147"/>
                  </a:lnTo>
                  <a:lnTo>
                    <a:pt x="956741" y="0"/>
                  </a:lnTo>
                  <a:close/>
                </a:path>
              </a:pathLst>
            </a:custGeom>
            <a:ln w="3175">
              <a:solidFill>
                <a:srgbClr val="58134A"/>
              </a:solidFill>
            </a:ln>
          </p:spPr>
          <p:txBody>
            <a:bodyPr wrap="square" lIns="0" tIns="0" rIns="0" bIns="0" rtlCol="0"/>
            <a:lstStyle/>
            <a:p>
              <a:endParaRPr/>
            </a:p>
          </p:txBody>
        </p:sp>
      </p:grpSp>
      <p:grpSp>
        <p:nvGrpSpPr>
          <p:cNvPr id="12" name="object 12"/>
          <p:cNvGrpSpPr/>
          <p:nvPr/>
        </p:nvGrpSpPr>
        <p:grpSpPr>
          <a:xfrm>
            <a:off x="132586" y="947927"/>
            <a:ext cx="5497195" cy="861060"/>
            <a:chOff x="132587" y="947927"/>
            <a:chExt cx="4442460" cy="861060"/>
          </a:xfrm>
        </p:grpSpPr>
        <p:pic>
          <p:nvPicPr>
            <p:cNvPr id="13" name="object 13"/>
            <p:cNvPicPr/>
            <p:nvPr/>
          </p:nvPicPr>
          <p:blipFill>
            <a:blip r:embed="rId9" cstate="print"/>
            <a:stretch>
              <a:fillRect/>
            </a:stretch>
          </p:blipFill>
          <p:spPr>
            <a:xfrm>
              <a:off x="185932" y="978435"/>
              <a:ext cx="4271763" cy="742142"/>
            </a:xfrm>
            <a:prstGeom prst="rect">
              <a:avLst/>
            </a:prstGeom>
          </p:spPr>
        </p:pic>
        <p:pic>
          <p:nvPicPr>
            <p:cNvPr id="14" name="object 14"/>
            <p:cNvPicPr/>
            <p:nvPr/>
          </p:nvPicPr>
          <p:blipFill>
            <a:blip r:embed="rId10" cstate="print"/>
            <a:stretch>
              <a:fillRect/>
            </a:stretch>
          </p:blipFill>
          <p:spPr>
            <a:xfrm>
              <a:off x="132587" y="947927"/>
              <a:ext cx="4442460" cy="861060"/>
            </a:xfrm>
            <a:prstGeom prst="rect">
              <a:avLst/>
            </a:prstGeom>
          </p:spPr>
        </p:pic>
        <p:pic>
          <p:nvPicPr>
            <p:cNvPr id="15" name="object 15"/>
            <p:cNvPicPr/>
            <p:nvPr/>
          </p:nvPicPr>
          <p:blipFill>
            <a:blip r:embed="rId11" cstate="print"/>
            <a:stretch>
              <a:fillRect/>
            </a:stretch>
          </p:blipFill>
          <p:spPr>
            <a:xfrm>
              <a:off x="231724" y="999464"/>
              <a:ext cx="4176522" cy="646328"/>
            </a:xfrm>
            <a:prstGeom prst="rect">
              <a:avLst/>
            </a:prstGeom>
          </p:spPr>
        </p:pic>
        <p:sp>
          <p:nvSpPr>
            <p:cNvPr id="16" name="object 16"/>
            <p:cNvSpPr/>
            <p:nvPr/>
          </p:nvSpPr>
          <p:spPr>
            <a:xfrm>
              <a:off x="231724" y="999464"/>
              <a:ext cx="4177029" cy="646430"/>
            </a:xfrm>
            <a:custGeom>
              <a:avLst/>
              <a:gdLst/>
              <a:ahLst/>
              <a:cxnLst/>
              <a:rect l="l" t="t" r="r" b="b"/>
              <a:pathLst>
                <a:path w="4177029" h="646430">
                  <a:moveTo>
                    <a:pt x="0" y="646328"/>
                  </a:moveTo>
                  <a:lnTo>
                    <a:pt x="4176522" y="646328"/>
                  </a:lnTo>
                  <a:lnTo>
                    <a:pt x="4176522" y="0"/>
                  </a:lnTo>
                  <a:lnTo>
                    <a:pt x="0" y="0"/>
                  </a:lnTo>
                  <a:lnTo>
                    <a:pt x="0" y="646328"/>
                  </a:lnTo>
                  <a:close/>
                </a:path>
              </a:pathLst>
            </a:custGeom>
            <a:ln w="11429">
              <a:solidFill>
                <a:srgbClr val="DE9205"/>
              </a:solidFill>
            </a:ln>
          </p:spPr>
          <p:txBody>
            <a:bodyPr wrap="square" lIns="0" tIns="0" rIns="0" bIns="0" rtlCol="0"/>
            <a:lstStyle/>
            <a:p>
              <a:endParaRPr/>
            </a:p>
          </p:txBody>
        </p:sp>
      </p:grpSp>
      <p:sp>
        <p:nvSpPr>
          <p:cNvPr id="17" name="object 17"/>
          <p:cNvSpPr txBox="1">
            <a:spLocks noGrp="1"/>
          </p:cNvSpPr>
          <p:nvPr>
            <p:ph type="title"/>
          </p:nvPr>
        </p:nvSpPr>
        <p:spPr>
          <a:xfrm>
            <a:off x="525398" y="973863"/>
            <a:ext cx="4806950" cy="566822"/>
          </a:xfrm>
          <a:prstGeom prst="rect">
            <a:avLst/>
          </a:prstGeom>
        </p:spPr>
        <p:txBody>
          <a:bodyPr vert="horz" wrap="square" lIns="0" tIns="12700" rIns="0" bIns="0" rtlCol="0">
            <a:spAutoFit/>
          </a:bodyPr>
          <a:lstStyle/>
          <a:p>
            <a:pPr marR="5080">
              <a:lnSpc>
                <a:spcPct val="100000"/>
              </a:lnSpc>
              <a:spcBef>
                <a:spcPts val="100"/>
              </a:spcBef>
              <a:tabLst>
                <a:tab pos="1013460" algn="l"/>
                <a:tab pos="1508760" algn="l"/>
                <a:tab pos="2418715" algn="l"/>
              </a:tabLst>
            </a:pPr>
            <a:r>
              <a:rPr lang="uk-UA" spc="-10" dirty="0"/>
              <a:t>Спільні з</a:t>
            </a:r>
            <a:r>
              <a:rPr spc="-10" dirty="0" err="1"/>
              <a:t>аходи</a:t>
            </a:r>
            <a:r>
              <a:rPr lang="uk-UA" spc="-10" dirty="0"/>
              <a:t> </a:t>
            </a:r>
            <a:r>
              <a:rPr spc="-25" dirty="0" err="1"/>
              <a:t>за</a:t>
            </a:r>
            <a:r>
              <a:rPr lang="uk-UA" spc="-25" dirty="0"/>
              <a:t> </a:t>
            </a:r>
            <a:r>
              <a:rPr spc="-10" dirty="0" err="1"/>
              <a:t>участі</a:t>
            </a:r>
            <a:r>
              <a:rPr lang="uk-UA" spc="-10" dirty="0"/>
              <a:t> </a:t>
            </a:r>
            <a:r>
              <a:rPr spc="-10" dirty="0" err="1"/>
              <a:t>Всеукраїнської</a:t>
            </a:r>
            <a:r>
              <a:rPr spc="-10" dirty="0"/>
              <a:t> </a:t>
            </a:r>
            <a:r>
              <a:rPr dirty="0"/>
              <a:t>благодійної</a:t>
            </a:r>
            <a:r>
              <a:rPr spc="-120" dirty="0"/>
              <a:t> </a:t>
            </a:r>
            <a:r>
              <a:rPr dirty="0"/>
              <a:t>організації</a:t>
            </a:r>
            <a:r>
              <a:rPr spc="-80" dirty="0"/>
              <a:t> </a:t>
            </a:r>
            <a:r>
              <a:rPr spc="-20" dirty="0"/>
              <a:t>АСЕТ</a:t>
            </a:r>
          </a:p>
        </p:txBody>
      </p:sp>
      <p:grpSp>
        <p:nvGrpSpPr>
          <p:cNvPr id="18" name="object 18"/>
          <p:cNvGrpSpPr/>
          <p:nvPr/>
        </p:nvGrpSpPr>
        <p:grpSpPr>
          <a:xfrm>
            <a:off x="2830067" y="1734311"/>
            <a:ext cx="4730750" cy="861060"/>
            <a:chOff x="2830067" y="1734311"/>
            <a:chExt cx="4730750" cy="861060"/>
          </a:xfrm>
        </p:grpSpPr>
        <p:pic>
          <p:nvPicPr>
            <p:cNvPr id="19" name="object 19"/>
            <p:cNvPicPr/>
            <p:nvPr/>
          </p:nvPicPr>
          <p:blipFill>
            <a:blip r:embed="rId12" cstate="print"/>
            <a:stretch>
              <a:fillRect/>
            </a:stretch>
          </p:blipFill>
          <p:spPr>
            <a:xfrm>
              <a:off x="2869691" y="1752599"/>
              <a:ext cx="4690872" cy="763524"/>
            </a:xfrm>
            <a:prstGeom prst="rect">
              <a:avLst/>
            </a:prstGeom>
          </p:spPr>
        </p:pic>
        <p:pic>
          <p:nvPicPr>
            <p:cNvPr id="20" name="object 20"/>
            <p:cNvPicPr/>
            <p:nvPr/>
          </p:nvPicPr>
          <p:blipFill>
            <a:blip r:embed="rId13" cstate="print"/>
            <a:stretch>
              <a:fillRect/>
            </a:stretch>
          </p:blipFill>
          <p:spPr>
            <a:xfrm>
              <a:off x="2830067" y="1734311"/>
              <a:ext cx="4482083" cy="861060"/>
            </a:xfrm>
            <a:prstGeom prst="rect">
              <a:avLst/>
            </a:prstGeom>
          </p:spPr>
        </p:pic>
        <p:pic>
          <p:nvPicPr>
            <p:cNvPr id="21" name="object 21"/>
            <p:cNvPicPr/>
            <p:nvPr/>
          </p:nvPicPr>
          <p:blipFill>
            <a:blip r:embed="rId14" cstate="print"/>
            <a:stretch>
              <a:fillRect/>
            </a:stretch>
          </p:blipFill>
          <p:spPr>
            <a:xfrm>
              <a:off x="2928873" y="1785975"/>
              <a:ext cx="4572000" cy="646328"/>
            </a:xfrm>
            <a:prstGeom prst="rect">
              <a:avLst/>
            </a:prstGeom>
          </p:spPr>
        </p:pic>
      </p:grpSp>
      <p:sp>
        <p:nvSpPr>
          <p:cNvPr id="22" name="object 22"/>
          <p:cNvSpPr txBox="1"/>
          <p:nvPr/>
        </p:nvSpPr>
        <p:spPr>
          <a:xfrm>
            <a:off x="2928873" y="1785975"/>
            <a:ext cx="4572000" cy="646430"/>
          </a:xfrm>
          <a:prstGeom prst="rect">
            <a:avLst/>
          </a:prstGeom>
          <a:ln w="11430">
            <a:solidFill>
              <a:srgbClr val="F8B639"/>
            </a:solidFill>
          </a:ln>
        </p:spPr>
        <p:txBody>
          <a:bodyPr vert="horz" wrap="square" lIns="0" tIns="40005" rIns="0" bIns="0" rtlCol="0">
            <a:spAutoFit/>
          </a:bodyPr>
          <a:lstStyle/>
          <a:p>
            <a:pPr marL="91440" marR="442595">
              <a:lnSpc>
                <a:spcPct val="100000"/>
              </a:lnSpc>
              <a:spcBef>
                <a:spcPts val="315"/>
              </a:spcBef>
            </a:pPr>
            <a:r>
              <a:rPr sz="1800" dirty="0">
                <a:latin typeface="Trebuchet MS"/>
                <a:cs typeface="Trebuchet MS"/>
              </a:rPr>
              <a:t>Заходи</a:t>
            </a:r>
            <a:r>
              <a:rPr sz="1800" spc="-45" dirty="0">
                <a:latin typeface="Trebuchet MS"/>
                <a:cs typeface="Trebuchet MS"/>
              </a:rPr>
              <a:t> </a:t>
            </a:r>
            <a:r>
              <a:rPr sz="1800" dirty="0">
                <a:latin typeface="Trebuchet MS"/>
                <a:cs typeface="Trebuchet MS"/>
              </a:rPr>
              <a:t>за</a:t>
            </a:r>
            <a:r>
              <a:rPr sz="1800" spc="-25" dirty="0">
                <a:latin typeface="Trebuchet MS"/>
                <a:cs typeface="Trebuchet MS"/>
              </a:rPr>
              <a:t> </a:t>
            </a:r>
            <a:r>
              <a:rPr sz="1800" dirty="0">
                <a:latin typeface="Trebuchet MS"/>
                <a:cs typeface="Trebuchet MS"/>
              </a:rPr>
              <a:t>участі</a:t>
            </a:r>
            <a:r>
              <a:rPr sz="1800" spc="-40" dirty="0">
                <a:latin typeface="Trebuchet MS"/>
                <a:cs typeface="Trebuchet MS"/>
              </a:rPr>
              <a:t> </a:t>
            </a:r>
            <a:r>
              <a:rPr sz="1800" spc="-10" dirty="0">
                <a:latin typeface="Trebuchet MS"/>
                <a:cs typeface="Trebuchet MS"/>
              </a:rPr>
              <a:t>Міжнародного </a:t>
            </a:r>
            <a:r>
              <a:rPr sz="1800" dirty="0">
                <a:latin typeface="Trebuchet MS"/>
                <a:cs typeface="Trebuchet MS"/>
              </a:rPr>
              <a:t>благодійного</a:t>
            </a:r>
            <a:r>
              <a:rPr sz="1800" spc="-85" dirty="0">
                <a:latin typeface="Trebuchet MS"/>
                <a:cs typeface="Trebuchet MS"/>
              </a:rPr>
              <a:t> </a:t>
            </a:r>
            <a:r>
              <a:rPr sz="1800" dirty="0">
                <a:latin typeface="Trebuchet MS"/>
                <a:cs typeface="Trebuchet MS"/>
              </a:rPr>
              <a:t>фонду</a:t>
            </a:r>
            <a:r>
              <a:rPr sz="1800" spc="-55" dirty="0">
                <a:latin typeface="Trebuchet MS"/>
                <a:cs typeface="Trebuchet MS"/>
              </a:rPr>
              <a:t> </a:t>
            </a:r>
            <a:r>
              <a:rPr sz="1800" dirty="0">
                <a:latin typeface="Trebuchet MS"/>
                <a:cs typeface="Trebuchet MS"/>
              </a:rPr>
              <a:t>«Місія</a:t>
            </a:r>
            <a:r>
              <a:rPr sz="1800" spc="-30" dirty="0">
                <a:latin typeface="Trebuchet MS"/>
                <a:cs typeface="Trebuchet MS"/>
              </a:rPr>
              <a:t> </a:t>
            </a:r>
            <a:r>
              <a:rPr sz="1800" dirty="0">
                <a:latin typeface="Trebuchet MS"/>
                <a:cs typeface="Trebuchet MS"/>
              </a:rPr>
              <a:t>в</a:t>
            </a:r>
            <a:r>
              <a:rPr sz="1800" spc="-55" dirty="0">
                <a:latin typeface="Trebuchet MS"/>
                <a:cs typeface="Trebuchet MS"/>
              </a:rPr>
              <a:t> </a:t>
            </a:r>
            <a:r>
              <a:rPr sz="1800" spc="-10" dirty="0">
                <a:latin typeface="Trebuchet MS"/>
                <a:cs typeface="Trebuchet MS"/>
              </a:rPr>
              <a:t>Україну»</a:t>
            </a:r>
            <a:endParaRPr sz="1800">
              <a:latin typeface="Trebuchet MS"/>
              <a:cs typeface="Trebuchet MS"/>
            </a:endParaRPr>
          </a:p>
        </p:txBody>
      </p:sp>
      <p:grpSp>
        <p:nvGrpSpPr>
          <p:cNvPr id="23" name="object 23"/>
          <p:cNvGrpSpPr/>
          <p:nvPr/>
        </p:nvGrpSpPr>
        <p:grpSpPr>
          <a:xfrm>
            <a:off x="329184" y="2520695"/>
            <a:ext cx="3682365" cy="586740"/>
            <a:chOff x="329184" y="2520695"/>
            <a:chExt cx="3682365" cy="586740"/>
          </a:xfrm>
        </p:grpSpPr>
        <p:pic>
          <p:nvPicPr>
            <p:cNvPr id="24" name="object 24"/>
            <p:cNvPicPr/>
            <p:nvPr/>
          </p:nvPicPr>
          <p:blipFill>
            <a:blip r:embed="rId15" cstate="print"/>
            <a:stretch>
              <a:fillRect/>
            </a:stretch>
          </p:blipFill>
          <p:spPr>
            <a:xfrm>
              <a:off x="368807" y="2537459"/>
              <a:ext cx="3566160" cy="487679"/>
            </a:xfrm>
            <a:prstGeom prst="rect">
              <a:avLst/>
            </a:prstGeom>
          </p:spPr>
        </p:pic>
        <p:pic>
          <p:nvPicPr>
            <p:cNvPr id="25" name="object 25"/>
            <p:cNvPicPr/>
            <p:nvPr/>
          </p:nvPicPr>
          <p:blipFill>
            <a:blip r:embed="rId16" cstate="print"/>
            <a:stretch>
              <a:fillRect/>
            </a:stretch>
          </p:blipFill>
          <p:spPr>
            <a:xfrm>
              <a:off x="329184" y="2520695"/>
              <a:ext cx="3681984" cy="586739"/>
            </a:xfrm>
            <a:prstGeom prst="rect">
              <a:avLst/>
            </a:prstGeom>
          </p:spPr>
        </p:pic>
        <p:pic>
          <p:nvPicPr>
            <p:cNvPr id="26" name="object 26"/>
            <p:cNvPicPr/>
            <p:nvPr/>
          </p:nvPicPr>
          <p:blipFill>
            <a:blip r:embed="rId17" cstate="print"/>
            <a:stretch>
              <a:fillRect/>
            </a:stretch>
          </p:blipFill>
          <p:spPr>
            <a:xfrm>
              <a:off x="428599" y="2571737"/>
              <a:ext cx="3446779" cy="369328"/>
            </a:xfrm>
            <a:prstGeom prst="rect">
              <a:avLst/>
            </a:prstGeom>
          </p:spPr>
        </p:pic>
      </p:grpSp>
      <p:sp>
        <p:nvSpPr>
          <p:cNvPr id="27" name="object 27"/>
          <p:cNvSpPr txBox="1"/>
          <p:nvPr/>
        </p:nvSpPr>
        <p:spPr>
          <a:xfrm>
            <a:off x="428599" y="2571737"/>
            <a:ext cx="3446779" cy="369570"/>
          </a:xfrm>
          <a:prstGeom prst="rect">
            <a:avLst/>
          </a:prstGeom>
          <a:ln w="11429">
            <a:solidFill>
              <a:srgbClr val="F98D3C"/>
            </a:solidFill>
          </a:ln>
        </p:spPr>
        <p:txBody>
          <a:bodyPr vert="horz" wrap="square" lIns="0" tIns="40005" rIns="0" bIns="0" rtlCol="0">
            <a:spAutoFit/>
          </a:bodyPr>
          <a:lstStyle/>
          <a:p>
            <a:pPr marL="90805">
              <a:lnSpc>
                <a:spcPct val="100000"/>
              </a:lnSpc>
              <a:spcBef>
                <a:spcPts val="315"/>
              </a:spcBef>
            </a:pPr>
            <a:r>
              <a:rPr sz="1800" dirty="0">
                <a:latin typeface="Trebuchet MS"/>
                <a:cs typeface="Trebuchet MS"/>
              </a:rPr>
              <a:t>Зустрічі</a:t>
            </a:r>
            <a:r>
              <a:rPr sz="1800" spc="5" dirty="0">
                <a:latin typeface="Trebuchet MS"/>
                <a:cs typeface="Trebuchet MS"/>
              </a:rPr>
              <a:t> </a:t>
            </a:r>
            <a:r>
              <a:rPr sz="1800" dirty="0">
                <a:latin typeface="Trebuchet MS"/>
                <a:cs typeface="Trebuchet MS"/>
              </a:rPr>
              <a:t>з</a:t>
            </a:r>
            <a:r>
              <a:rPr sz="1800" spc="-5" dirty="0">
                <a:latin typeface="Trebuchet MS"/>
                <a:cs typeface="Trebuchet MS"/>
              </a:rPr>
              <a:t> </a:t>
            </a:r>
            <a:r>
              <a:rPr sz="1800" spc="-20" dirty="0">
                <a:latin typeface="Trebuchet MS"/>
                <a:cs typeface="Trebuchet MS"/>
              </a:rPr>
              <a:t>лікарем-</a:t>
            </a:r>
            <a:r>
              <a:rPr sz="1800" spc="-10" dirty="0">
                <a:latin typeface="Trebuchet MS"/>
                <a:cs typeface="Trebuchet MS"/>
              </a:rPr>
              <a:t>наркологом</a:t>
            </a:r>
            <a:endParaRPr sz="1800">
              <a:latin typeface="Trebuchet MS"/>
              <a:cs typeface="Trebuchet MS"/>
            </a:endParaRPr>
          </a:p>
        </p:txBody>
      </p:sp>
      <p:grpSp>
        <p:nvGrpSpPr>
          <p:cNvPr id="28" name="object 28"/>
          <p:cNvGrpSpPr/>
          <p:nvPr/>
        </p:nvGrpSpPr>
        <p:grpSpPr>
          <a:xfrm>
            <a:off x="0" y="2571750"/>
            <a:ext cx="8099425" cy="2027555"/>
            <a:chOff x="0" y="2571750"/>
            <a:chExt cx="8099425" cy="2027555"/>
          </a:xfrm>
        </p:grpSpPr>
        <p:pic>
          <p:nvPicPr>
            <p:cNvPr id="29" name="object 29"/>
            <p:cNvPicPr/>
            <p:nvPr/>
          </p:nvPicPr>
          <p:blipFill>
            <a:blip r:embed="rId18" cstate="print"/>
            <a:stretch>
              <a:fillRect/>
            </a:stretch>
          </p:blipFill>
          <p:spPr>
            <a:xfrm>
              <a:off x="4429125" y="2571750"/>
              <a:ext cx="3670173" cy="2027047"/>
            </a:xfrm>
            <a:prstGeom prst="rect">
              <a:avLst/>
            </a:prstGeom>
          </p:spPr>
        </p:pic>
        <p:pic>
          <p:nvPicPr>
            <p:cNvPr id="30" name="object 30"/>
            <p:cNvPicPr/>
            <p:nvPr/>
          </p:nvPicPr>
          <p:blipFill>
            <a:blip r:embed="rId19" cstate="print"/>
            <a:stretch>
              <a:fillRect/>
            </a:stretch>
          </p:blipFill>
          <p:spPr>
            <a:xfrm>
              <a:off x="0" y="3537203"/>
              <a:ext cx="4631436" cy="641604"/>
            </a:xfrm>
            <a:prstGeom prst="rect">
              <a:avLst/>
            </a:prstGeom>
          </p:spPr>
        </p:pic>
        <p:pic>
          <p:nvPicPr>
            <p:cNvPr id="31" name="object 31"/>
            <p:cNvPicPr/>
            <p:nvPr/>
          </p:nvPicPr>
          <p:blipFill>
            <a:blip r:embed="rId20" cstate="print"/>
            <a:stretch>
              <a:fillRect/>
            </a:stretch>
          </p:blipFill>
          <p:spPr>
            <a:xfrm>
              <a:off x="0" y="3535680"/>
              <a:ext cx="4398264" cy="693420"/>
            </a:xfrm>
            <a:prstGeom prst="rect">
              <a:avLst/>
            </a:prstGeom>
          </p:spPr>
        </p:pic>
        <p:pic>
          <p:nvPicPr>
            <p:cNvPr id="32" name="object 32"/>
            <p:cNvPicPr/>
            <p:nvPr/>
          </p:nvPicPr>
          <p:blipFill>
            <a:blip r:embed="rId21" cstate="print"/>
            <a:stretch>
              <a:fillRect/>
            </a:stretch>
          </p:blipFill>
          <p:spPr>
            <a:xfrm>
              <a:off x="0" y="3571900"/>
              <a:ext cx="4572000" cy="523214"/>
            </a:xfrm>
            <a:prstGeom prst="rect">
              <a:avLst/>
            </a:prstGeom>
          </p:spPr>
        </p:pic>
      </p:grpSp>
      <p:sp>
        <p:nvSpPr>
          <p:cNvPr id="33" name="object 33"/>
          <p:cNvSpPr txBox="1"/>
          <p:nvPr/>
        </p:nvSpPr>
        <p:spPr>
          <a:xfrm>
            <a:off x="0" y="3571900"/>
            <a:ext cx="4572000" cy="523240"/>
          </a:xfrm>
          <a:prstGeom prst="rect">
            <a:avLst/>
          </a:prstGeom>
          <a:ln w="11429">
            <a:solidFill>
              <a:srgbClr val="F98D3C"/>
            </a:solidFill>
          </a:ln>
        </p:spPr>
        <p:txBody>
          <a:bodyPr vert="horz" wrap="square" lIns="0" tIns="40640" rIns="0" bIns="0" rtlCol="0">
            <a:spAutoFit/>
          </a:bodyPr>
          <a:lstStyle/>
          <a:p>
            <a:pPr marL="91440" marR="367030">
              <a:lnSpc>
                <a:spcPct val="100000"/>
              </a:lnSpc>
              <a:spcBef>
                <a:spcPts val="320"/>
              </a:spcBef>
            </a:pPr>
            <a:r>
              <a:rPr sz="1400" dirty="0">
                <a:latin typeface="Times New Roman"/>
                <a:cs typeface="Times New Roman"/>
              </a:rPr>
              <a:t>Зустрічі</a:t>
            </a:r>
            <a:r>
              <a:rPr sz="1400" spc="-25" dirty="0">
                <a:latin typeface="Times New Roman"/>
                <a:cs typeface="Times New Roman"/>
              </a:rPr>
              <a:t> </a:t>
            </a:r>
            <a:r>
              <a:rPr sz="1400" dirty="0">
                <a:latin typeface="Times New Roman"/>
                <a:cs typeface="Times New Roman"/>
              </a:rPr>
              <a:t>з</a:t>
            </a:r>
            <a:r>
              <a:rPr sz="1400" spc="-30" dirty="0">
                <a:latin typeface="Times New Roman"/>
                <a:cs typeface="Times New Roman"/>
              </a:rPr>
              <a:t> </a:t>
            </a:r>
            <a:r>
              <a:rPr sz="1400" spc="-10" dirty="0">
                <a:latin typeface="Times New Roman"/>
                <a:cs typeface="Times New Roman"/>
              </a:rPr>
              <a:t>інспекторами</a:t>
            </a:r>
            <a:r>
              <a:rPr sz="1400" spc="-45" dirty="0">
                <a:latin typeface="Times New Roman"/>
                <a:cs typeface="Times New Roman"/>
              </a:rPr>
              <a:t> </a:t>
            </a:r>
            <a:r>
              <a:rPr sz="1400" dirty="0">
                <a:latin typeface="Times New Roman"/>
                <a:cs typeface="Times New Roman"/>
              </a:rPr>
              <a:t>сектору</a:t>
            </a:r>
            <a:r>
              <a:rPr sz="1400" spc="-35" dirty="0">
                <a:latin typeface="Times New Roman"/>
                <a:cs typeface="Times New Roman"/>
              </a:rPr>
              <a:t> </a:t>
            </a:r>
            <a:r>
              <a:rPr sz="1400" dirty="0">
                <a:latin typeface="Times New Roman"/>
                <a:cs typeface="Times New Roman"/>
              </a:rPr>
              <a:t>ювенальної</a:t>
            </a:r>
            <a:r>
              <a:rPr sz="1400" spc="-15" dirty="0">
                <a:latin typeface="Times New Roman"/>
                <a:cs typeface="Times New Roman"/>
              </a:rPr>
              <a:t> </a:t>
            </a:r>
            <a:r>
              <a:rPr sz="1400" spc="-10" dirty="0">
                <a:latin typeface="Times New Roman"/>
                <a:cs typeface="Times New Roman"/>
              </a:rPr>
              <a:t>превенції Бердичівського</a:t>
            </a:r>
            <a:r>
              <a:rPr sz="1400" spc="-25" dirty="0">
                <a:latin typeface="Times New Roman"/>
                <a:cs typeface="Times New Roman"/>
              </a:rPr>
              <a:t> </a:t>
            </a:r>
            <a:r>
              <a:rPr sz="1400" spc="-10" dirty="0">
                <a:latin typeface="Times New Roman"/>
                <a:cs typeface="Times New Roman"/>
              </a:rPr>
              <a:t>районного</a:t>
            </a:r>
            <a:r>
              <a:rPr sz="1400" spc="-30" dirty="0">
                <a:latin typeface="Times New Roman"/>
                <a:cs typeface="Times New Roman"/>
              </a:rPr>
              <a:t> </a:t>
            </a:r>
            <a:r>
              <a:rPr sz="1400" dirty="0">
                <a:latin typeface="Times New Roman"/>
                <a:cs typeface="Times New Roman"/>
              </a:rPr>
              <a:t>відділу</a:t>
            </a:r>
            <a:r>
              <a:rPr sz="1400" spc="-25" dirty="0">
                <a:latin typeface="Times New Roman"/>
                <a:cs typeface="Times New Roman"/>
              </a:rPr>
              <a:t> </a:t>
            </a:r>
            <a:r>
              <a:rPr sz="1400" spc="-10" dirty="0">
                <a:latin typeface="Times New Roman"/>
                <a:cs typeface="Times New Roman"/>
              </a:rPr>
              <a:t>поліції</a:t>
            </a:r>
            <a:endParaRPr sz="1400">
              <a:latin typeface="Times New Roman"/>
              <a:cs typeface="Times New Roman"/>
            </a:endParaRPr>
          </a:p>
        </p:txBody>
      </p:sp>
      <p:pic>
        <p:nvPicPr>
          <p:cNvPr id="34" name="object 34"/>
          <p:cNvPicPr/>
          <p:nvPr/>
        </p:nvPicPr>
        <p:blipFill>
          <a:blip r:embed="rId22" cstate="print"/>
          <a:stretch>
            <a:fillRect/>
          </a:stretch>
        </p:blipFill>
        <p:spPr>
          <a:xfrm>
            <a:off x="357162" y="4143412"/>
            <a:ext cx="3929126" cy="229069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4062" y="228600"/>
            <a:ext cx="7658734" cy="1488440"/>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Times New Roman"/>
                <a:cs typeface="Times New Roman"/>
              </a:rPr>
              <a:t>Для</a:t>
            </a:r>
            <a:r>
              <a:rPr sz="1600" spc="-45" dirty="0">
                <a:latin typeface="Times New Roman"/>
                <a:cs typeface="Times New Roman"/>
              </a:rPr>
              <a:t> </a:t>
            </a:r>
            <a:r>
              <a:rPr sz="1600" dirty="0">
                <a:latin typeface="Times New Roman"/>
                <a:cs typeface="Times New Roman"/>
              </a:rPr>
              <a:t>формування</a:t>
            </a:r>
            <a:r>
              <a:rPr sz="1600" spc="-10" dirty="0">
                <a:latin typeface="Times New Roman"/>
                <a:cs typeface="Times New Roman"/>
              </a:rPr>
              <a:t> інформаційної</a:t>
            </a:r>
            <a:r>
              <a:rPr sz="1600" spc="15" dirty="0">
                <a:latin typeface="Times New Roman"/>
                <a:cs typeface="Times New Roman"/>
              </a:rPr>
              <a:t> </a:t>
            </a:r>
            <a:r>
              <a:rPr sz="1600" spc="-10" dirty="0">
                <a:latin typeface="Times New Roman"/>
                <a:cs typeface="Times New Roman"/>
              </a:rPr>
              <a:t>компетентності</a:t>
            </a:r>
            <a:r>
              <a:rPr sz="1600" spc="10" dirty="0">
                <a:latin typeface="Times New Roman"/>
                <a:cs typeface="Times New Roman"/>
              </a:rPr>
              <a:t> </a:t>
            </a:r>
            <a:r>
              <a:rPr sz="1600" spc="-10" dirty="0">
                <a:latin typeface="Times New Roman"/>
                <a:cs typeface="Times New Roman"/>
              </a:rPr>
              <a:t>педагогів</a:t>
            </a:r>
            <a:r>
              <a:rPr sz="1600" spc="-15" dirty="0">
                <a:latin typeface="Times New Roman"/>
                <a:cs typeface="Times New Roman"/>
              </a:rPr>
              <a:t> </a:t>
            </a:r>
            <a:r>
              <a:rPr sz="1600" dirty="0">
                <a:latin typeface="Times New Roman"/>
                <a:cs typeface="Times New Roman"/>
              </a:rPr>
              <a:t>та</a:t>
            </a:r>
            <a:r>
              <a:rPr sz="1600" spc="-45" dirty="0">
                <a:latin typeface="Times New Roman"/>
                <a:cs typeface="Times New Roman"/>
              </a:rPr>
              <a:t> </a:t>
            </a:r>
            <a:r>
              <a:rPr sz="1600" spc="-25" dirty="0">
                <a:latin typeface="Times New Roman"/>
                <a:cs typeface="Times New Roman"/>
              </a:rPr>
              <a:t>здобувачів</a:t>
            </a:r>
            <a:r>
              <a:rPr sz="1600" spc="-40" dirty="0">
                <a:latin typeface="Times New Roman"/>
                <a:cs typeface="Times New Roman"/>
              </a:rPr>
              <a:t> </a:t>
            </a:r>
            <a:r>
              <a:rPr sz="1600" dirty="0">
                <a:latin typeface="Times New Roman"/>
                <a:cs typeface="Times New Roman"/>
              </a:rPr>
              <a:t>освіти</a:t>
            </a:r>
            <a:r>
              <a:rPr sz="1600" spc="-20" dirty="0">
                <a:latin typeface="Times New Roman"/>
                <a:cs typeface="Times New Roman"/>
              </a:rPr>
              <a:t> </a:t>
            </a:r>
            <a:r>
              <a:rPr sz="1600" spc="-50" dirty="0">
                <a:latin typeface="Times New Roman"/>
                <a:cs typeface="Times New Roman"/>
              </a:rPr>
              <a:t>, </a:t>
            </a:r>
            <a:r>
              <a:rPr sz="1600" dirty="0">
                <a:latin typeface="Times New Roman"/>
                <a:cs typeface="Times New Roman"/>
              </a:rPr>
              <a:t>підвищення</a:t>
            </a:r>
            <a:r>
              <a:rPr sz="1600" spc="-15" dirty="0">
                <a:latin typeface="Times New Roman"/>
                <a:cs typeface="Times New Roman"/>
              </a:rPr>
              <a:t> </a:t>
            </a:r>
            <a:r>
              <a:rPr sz="1600" dirty="0">
                <a:latin typeface="Times New Roman"/>
                <a:cs typeface="Times New Roman"/>
              </a:rPr>
              <a:t>обізнаності</a:t>
            </a:r>
            <a:r>
              <a:rPr sz="1600" spc="-20" dirty="0">
                <a:latin typeface="Times New Roman"/>
                <a:cs typeface="Times New Roman"/>
              </a:rPr>
              <a:t> </a:t>
            </a:r>
            <a:r>
              <a:rPr sz="1600" dirty="0">
                <a:latin typeface="Times New Roman"/>
                <a:cs typeface="Times New Roman"/>
              </a:rPr>
              <a:t>про</a:t>
            </a:r>
            <a:r>
              <a:rPr sz="1600" spc="-50" dirty="0">
                <a:latin typeface="Times New Roman"/>
                <a:cs typeface="Times New Roman"/>
              </a:rPr>
              <a:t> </a:t>
            </a:r>
            <a:r>
              <a:rPr sz="1600" dirty="0">
                <a:latin typeface="Times New Roman"/>
                <a:cs typeface="Times New Roman"/>
              </a:rPr>
              <a:t>небезпеки,</a:t>
            </a:r>
            <a:r>
              <a:rPr sz="1600" spc="-40" dirty="0">
                <a:latin typeface="Times New Roman"/>
                <a:cs typeface="Times New Roman"/>
              </a:rPr>
              <a:t> </a:t>
            </a:r>
            <a:r>
              <a:rPr sz="1600" dirty="0">
                <a:latin typeface="Times New Roman"/>
                <a:cs typeface="Times New Roman"/>
              </a:rPr>
              <a:t>які</a:t>
            </a:r>
            <a:r>
              <a:rPr sz="1600" spc="-50" dirty="0">
                <a:latin typeface="Times New Roman"/>
                <a:cs typeface="Times New Roman"/>
              </a:rPr>
              <a:t> </a:t>
            </a:r>
            <a:r>
              <a:rPr sz="1600" dirty="0">
                <a:latin typeface="Times New Roman"/>
                <a:cs typeface="Times New Roman"/>
              </a:rPr>
              <a:t>існують</a:t>
            </a:r>
            <a:r>
              <a:rPr sz="1600" spc="-20" dirty="0">
                <a:latin typeface="Times New Roman"/>
                <a:cs typeface="Times New Roman"/>
              </a:rPr>
              <a:t> </a:t>
            </a:r>
            <a:r>
              <a:rPr sz="1600" dirty="0">
                <a:latin typeface="Times New Roman"/>
                <a:cs typeface="Times New Roman"/>
              </a:rPr>
              <a:t>в</a:t>
            </a:r>
            <a:r>
              <a:rPr sz="1600" spc="-65" dirty="0">
                <a:latin typeface="Times New Roman"/>
                <a:cs typeface="Times New Roman"/>
              </a:rPr>
              <a:t> </a:t>
            </a:r>
            <a:r>
              <a:rPr sz="1600" dirty="0">
                <a:latin typeface="Times New Roman"/>
                <a:cs typeface="Times New Roman"/>
              </a:rPr>
              <a:t>Інтернеті,</a:t>
            </a:r>
            <a:r>
              <a:rPr sz="1600" spc="-20" dirty="0">
                <a:latin typeface="Times New Roman"/>
                <a:cs typeface="Times New Roman"/>
              </a:rPr>
              <a:t> </a:t>
            </a:r>
            <a:r>
              <a:rPr sz="1600" dirty="0">
                <a:latin typeface="Times New Roman"/>
                <a:cs typeface="Times New Roman"/>
              </a:rPr>
              <a:t>активної</a:t>
            </a:r>
            <a:r>
              <a:rPr sz="1600" spc="-35" dirty="0">
                <a:latin typeface="Times New Roman"/>
                <a:cs typeface="Times New Roman"/>
              </a:rPr>
              <a:t> </a:t>
            </a:r>
            <a:r>
              <a:rPr sz="1600" dirty="0">
                <a:latin typeface="Times New Roman"/>
                <a:cs typeface="Times New Roman"/>
              </a:rPr>
              <a:t>позиції</a:t>
            </a:r>
            <a:r>
              <a:rPr sz="1600" spc="-25" dirty="0">
                <a:latin typeface="Times New Roman"/>
                <a:cs typeface="Times New Roman"/>
              </a:rPr>
              <a:t> </a:t>
            </a:r>
            <a:r>
              <a:rPr sz="1600" spc="-10" dirty="0">
                <a:latin typeface="Times New Roman"/>
                <a:cs typeface="Times New Roman"/>
              </a:rPr>
              <a:t>молоді </a:t>
            </a:r>
            <a:r>
              <a:rPr sz="1600" dirty="0">
                <a:latin typeface="Times New Roman"/>
                <a:cs typeface="Times New Roman"/>
              </a:rPr>
              <a:t>стосовно</a:t>
            </a:r>
            <a:r>
              <a:rPr sz="1600" spc="-55" dirty="0">
                <a:latin typeface="Times New Roman"/>
                <a:cs typeface="Times New Roman"/>
              </a:rPr>
              <a:t> </a:t>
            </a:r>
            <a:r>
              <a:rPr sz="1600" dirty="0">
                <a:latin typeface="Times New Roman"/>
                <a:cs typeface="Times New Roman"/>
              </a:rPr>
              <a:t>порушень</a:t>
            </a:r>
            <a:r>
              <a:rPr sz="1600" spc="-10" dirty="0">
                <a:latin typeface="Times New Roman"/>
                <a:cs typeface="Times New Roman"/>
              </a:rPr>
              <a:t> </a:t>
            </a:r>
            <a:r>
              <a:rPr sz="1600" dirty="0">
                <a:latin typeface="Times New Roman"/>
                <a:cs typeface="Times New Roman"/>
              </a:rPr>
              <a:t>моральності</a:t>
            </a:r>
            <a:r>
              <a:rPr sz="1600" spc="-35" dirty="0">
                <a:latin typeface="Times New Roman"/>
                <a:cs typeface="Times New Roman"/>
              </a:rPr>
              <a:t> </a:t>
            </a:r>
            <a:r>
              <a:rPr sz="1600" dirty="0">
                <a:latin typeface="Times New Roman"/>
                <a:cs typeface="Times New Roman"/>
              </a:rPr>
              <a:t>в</a:t>
            </a:r>
            <a:r>
              <a:rPr sz="1600" spc="-60" dirty="0">
                <a:latin typeface="Times New Roman"/>
                <a:cs typeface="Times New Roman"/>
              </a:rPr>
              <a:t> </a:t>
            </a:r>
            <a:r>
              <a:rPr sz="1600" dirty="0">
                <a:latin typeface="Times New Roman"/>
                <a:cs typeface="Times New Roman"/>
              </a:rPr>
              <a:t>Інтернеті</a:t>
            </a:r>
            <a:r>
              <a:rPr sz="1600" spc="-5" dirty="0">
                <a:latin typeface="Times New Roman"/>
                <a:cs typeface="Times New Roman"/>
              </a:rPr>
              <a:t> </a:t>
            </a:r>
            <a:r>
              <a:rPr sz="1600" dirty="0">
                <a:latin typeface="Times New Roman"/>
                <a:cs typeface="Times New Roman"/>
              </a:rPr>
              <a:t>та</a:t>
            </a:r>
            <a:r>
              <a:rPr sz="1600" spc="-60" dirty="0">
                <a:latin typeface="Times New Roman"/>
                <a:cs typeface="Times New Roman"/>
              </a:rPr>
              <a:t> </a:t>
            </a:r>
            <a:r>
              <a:rPr sz="1600" spc="-10" dirty="0">
                <a:latin typeface="Times New Roman"/>
                <a:cs typeface="Times New Roman"/>
              </a:rPr>
              <a:t>поглиблення</a:t>
            </a:r>
            <a:r>
              <a:rPr sz="1600" spc="5" dirty="0">
                <a:latin typeface="Times New Roman"/>
                <a:cs typeface="Times New Roman"/>
              </a:rPr>
              <a:t> </a:t>
            </a:r>
            <a:r>
              <a:rPr sz="1600" dirty="0">
                <a:latin typeface="Times New Roman"/>
                <a:cs typeface="Times New Roman"/>
              </a:rPr>
              <a:t>знань</a:t>
            </a:r>
            <a:r>
              <a:rPr sz="1600" spc="-40" dirty="0">
                <a:latin typeface="Times New Roman"/>
                <a:cs typeface="Times New Roman"/>
              </a:rPr>
              <a:t> </a:t>
            </a:r>
            <a:r>
              <a:rPr sz="1600" dirty="0">
                <a:latin typeface="Times New Roman"/>
                <a:cs typeface="Times New Roman"/>
              </a:rPr>
              <a:t>з</a:t>
            </a:r>
            <a:r>
              <a:rPr sz="1600" spc="-50" dirty="0">
                <a:latin typeface="Times New Roman"/>
                <a:cs typeface="Times New Roman"/>
              </a:rPr>
              <a:t> </a:t>
            </a:r>
            <a:r>
              <a:rPr sz="1600" spc="-10" dirty="0">
                <a:latin typeface="Times New Roman"/>
                <a:cs typeface="Times New Roman"/>
              </a:rPr>
              <a:t>кібертехнологій, </a:t>
            </a:r>
            <a:r>
              <a:rPr sz="1600" dirty="0">
                <a:latin typeface="Times New Roman"/>
                <a:cs typeface="Times New Roman"/>
              </a:rPr>
              <a:t>09.02.202</a:t>
            </a:r>
            <a:r>
              <a:rPr lang="uk-UA" sz="1600" dirty="0">
                <a:latin typeface="Times New Roman"/>
                <a:cs typeface="Times New Roman"/>
              </a:rPr>
              <a:t>5</a:t>
            </a:r>
            <a:r>
              <a:rPr sz="1600" spc="-65" dirty="0">
                <a:latin typeface="Times New Roman"/>
                <a:cs typeface="Times New Roman"/>
              </a:rPr>
              <a:t> </a:t>
            </a:r>
            <a:r>
              <a:rPr sz="1600" dirty="0">
                <a:latin typeface="Times New Roman"/>
                <a:cs typeface="Times New Roman"/>
              </a:rPr>
              <a:t>р.</a:t>
            </a:r>
            <a:r>
              <a:rPr sz="1600" spc="-40" dirty="0">
                <a:latin typeface="Times New Roman"/>
                <a:cs typeface="Times New Roman"/>
              </a:rPr>
              <a:t> </a:t>
            </a:r>
            <a:r>
              <a:rPr sz="1600" dirty="0">
                <a:latin typeface="Times New Roman"/>
                <a:cs typeface="Times New Roman"/>
              </a:rPr>
              <a:t>у</a:t>
            </a:r>
            <a:r>
              <a:rPr sz="1600" spc="-35" dirty="0">
                <a:latin typeface="Times New Roman"/>
                <a:cs typeface="Times New Roman"/>
              </a:rPr>
              <a:t> </a:t>
            </a:r>
            <a:r>
              <a:rPr sz="1600" spc="-20" dirty="0">
                <a:latin typeface="Times New Roman"/>
                <a:cs typeface="Times New Roman"/>
              </a:rPr>
              <a:t>Бердичівському </a:t>
            </a:r>
            <a:r>
              <a:rPr sz="1600" dirty="0">
                <a:latin typeface="Times New Roman"/>
                <a:cs typeface="Times New Roman"/>
              </a:rPr>
              <a:t>професійному</a:t>
            </a:r>
            <a:r>
              <a:rPr sz="1600" spc="5" dirty="0">
                <a:latin typeface="Times New Roman"/>
                <a:cs typeface="Times New Roman"/>
              </a:rPr>
              <a:t> </a:t>
            </a:r>
            <a:r>
              <a:rPr sz="1600" spc="-25" dirty="0">
                <a:latin typeface="Times New Roman"/>
                <a:cs typeface="Times New Roman"/>
              </a:rPr>
              <a:t>будівельному</a:t>
            </a:r>
            <a:r>
              <a:rPr sz="1600" spc="-20" dirty="0">
                <a:latin typeface="Times New Roman"/>
                <a:cs typeface="Times New Roman"/>
              </a:rPr>
              <a:t> </a:t>
            </a:r>
            <a:r>
              <a:rPr sz="1600" dirty="0">
                <a:latin typeface="Times New Roman"/>
                <a:cs typeface="Times New Roman"/>
              </a:rPr>
              <a:t>ліцеї</a:t>
            </a:r>
            <a:r>
              <a:rPr sz="1600" spc="-15" dirty="0">
                <a:latin typeface="Times New Roman"/>
                <a:cs typeface="Times New Roman"/>
              </a:rPr>
              <a:t> </a:t>
            </a:r>
            <a:r>
              <a:rPr sz="1600" dirty="0">
                <a:latin typeface="Times New Roman"/>
                <a:cs typeface="Times New Roman"/>
              </a:rPr>
              <a:t>провела</a:t>
            </a:r>
            <a:r>
              <a:rPr sz="1600" spc="-25" dirty="0">
                <a:latin typeface="Times New Roman"/>
                <a:cs typeface="Times New Roman"/>
              </a:rPr>
              <a:t> </a:t>
            </a:r>
            <a:r>
              <a:rPr sz="1600" dirty="0">
                <a:latin typeface="Times New Roman"/>
                <a:cs typeface="Times New Roman"/>
              </a:rPr>
              <a:t>разом</a:t>
            </a:r>
            <a:r>
              <a:rPr sz="1600" spc="-35" dirty="0">
                <a:latin typeface="Times New Roman"/>
                <a:cs typeface="Times New Roman"/>
              </a:rPr>
              <a:t> </a:t>
            </a:r>
            <a:r>
              <a:rPr sz="1600" spc="-50" dirty="0">
                <a:latin typeface="Times New Roman"/>
                <a:cs typeface="Times New Roman"/>
              </a:rPr>
              <a:t>з</a:t>
            </a:r>
            <a:endParaRPr sz="1600" dirty="0">
              <a:latin typeface="Times New Roman"/>
              <a:cs typeface="Times New Roman"/>
            </a:endParaRPr>
          </a:p>
          <a:p>
            <a:pPr marL="12700" marR="143510">
              <a:lnSpc>
                <a:spcPct val="100000"/>
              </a:lnSpc>
              <a:spcBef>
                <a:spcPts val="5"/>
              </a:spcBef>
            </a:pPr>
            <a:r>
              <a:rPr sz="1600" spc="-10" dirty="0">
                <a:latin typeface="Times New Roman"/>
                <a:cs typeface="Times New Roman"/>
              </a:rPr>
              <a:t>викладачем</a:t>
            </a:r>
            <a:r>
              <a:rPr sz="1600" spc="-55" dirty="0">
                <a:latin typeface="Times New Roman"/>
                <a:cs typeface="Times New Roman"/>
              </a:rPr>
              <a:t> </a:t>
            </a:r>
            <a:r>
              <a:rPr sz="1600" spc="-10" dirty="0">
                <a:latin typeface="Times New Roman"/>
                <a:cs typeface="Times New Roman"/>
              </a:rPr>
              <a:t>інформатики</a:t>
            </a:r>
            <a:r>
              <a:rPr sz="1600" spc="-20" dirty="0">
                <a:latin typeface="Times New Roman"/>
                <a:cs typeface="Times New Roman"/>
              </a:rPr>
              <a:t> </a:t>
            </a:r>
            <a:r>
              <a:rPr sz="1600" dirty="0">
                <a:latin typeface="Times New Roman"/>
                <a:cs typeface="Times New Roman"/>
              </a:rPr>
              <a:t>та</a:t>
            </a:r>
            <a:r>
              <a:rPr sz="1600" spc="-50" dirty="0">
                <a:latin typeface="Times New Roman"/>
                <a:cs typeface="Times New Roman"/>
              </a:rPr>
              <a:t> </a:t>
            </a:r>
            <a:r>
              <a:rPr sz="1600" dirty="0">
                <a:latin typeface="Times New Roman"/>
                <a:cs typeface="Times New Roman"/>
              </a:rPr>
              <a:t>практичним</a:t>
            </a:r>
            <a:r>
              <a:rPr sz="1600" spc="-15" dirty="0">
                <a:latin typeface="Times New Roman"/>
                <a:cs typeface="Times New Roman"/>
              </a:rPr>
              <a:t> </a:t>
            </a:r>
            <a:r>
              <a:rPr sz="1600" spc="-20" dirty="0">
                <a:latin typeface="Times New Roman"/>
                <a:cs typeface="Times New Roman"/>
              </a:rPr>
              <a:t>психологом</a:t>
            </a:r>
            <a:r>
              <a:rPr sz="1600" spc="-40" dirty="0">
                <a:latin typeface="Times New Roman"/>
                <a:cs typeface="Times New Roman"/>
              </a:rPr>
              <a:t> </a:t>
            </a:r>
            <a:r>
              <a:rPr sz="1600" dirty="0">
                <a:latin typeface="Times New Roman"/>
                <a:cs typeface="Times New Roman"/>
              </a:rPr>
              <a:t>ряд</a:t>
            </a:r>
            <a:r>
              <a:rPr sz="1600" spc="-45" dirty="0">
                <a:latin typeface="Times New Roman"/>
                <a:cs typeface="Times New Roman"/>
              </a:rPr>
              <a:t> </a:t>
            </a:r>
            <a:r>
              <a:rPr sz="1600" dirty="0">
                <a:latin typeface="Times New Roman"/>
                <a:cs typeface="Times New Roman"/>
              </a:rPr>
              <a:t>цікавих</a:t>
            </a:r>
            <a:r>
              <a:rPr sz="1600" spc="-50" dirty="0">
                <a:latin typeface="Times New Roman"/>
                <a:cs typeface="Times New Roman"/>
              </a:rPr>
              <a:t> </a:t>
            </a:r>
            <a:r>
              <a:rPr sz="1600" spc="-10" dirty="0">
                <a:latin typeface="Times New Roman"/>
                <a:cs typeface="Times New Roman"/>
              </a:rPr>
              <a:t>заходів,</a:t>
            </a:r>
            <a:r>
              <a:rPr sz="1600" spc="-50" dirty="0">
                <a:latin typeface="Times New Roman"/>
                <a:cs typeface="Times New Roman"/>
              </a:rPr>
              <a:t> </a:t>
            </a:r>
            <a:r>
              <a:rPr sz="1600" spc="-10" dirty="0">
                <a:latin typeface="Times New Roman"/>
                <a:cs typeface="Times New Roman"/>
              </a:rPr>
              <a:t>присвячених </a:t>
            </a:r>
            <a:r>
              <a:rPr sz="1600" dirty="0">
                <a:latin typeface="Times New Roman"/>
                <a:cs typeface="Times New Roman"/>
              </a:rPr>
              <a:t>Дню</a:t>
            </a:r>
            <a:r>
              <a:rPr sz="1600" spc="-20" dirty="0">
                <a:latin typeface="Times New Roman"/>
                <a:cs typeface="Times New Roman"/>
              </a:rPr>
              <a:t> </a:t>
            </a:r>
            <a:r>
              <a:rPr sz="1600" dirty="0">
                <a:latin typeface="Times New Roman"/>
                <a:cs typeface="Times New Roman"/>
              </a:rPr>
              <a:t>безпеці</a:t>
            </a:r>
            <a:r>
              <a:rPr sz="1600" spc="-10" dirty="0">
                <a:latin typeface="Times New Roman"/>
                <a:cs typeface="Times New Roman"/>
              </a:rPr>
              <a:t> </a:t>
            </a:r>
            <a:r>
              <a:rPr sz="1600" dirty="0">
                <a:latin typeface="Times New Roman"/>
                <a:cs typeface="Times New Roman"/>
              </a:rPr>
              <a:t>в</a:t>
            </a:r>
            <a:r>
              <a:rPr sz="1600" spc="-35" dirty="0">
                <a:latin typeface="Times New Roman"/>
                <a:cs typeface="Times New Roman"/>
              </a:rPr>
              <a:t> </a:t>
            </a:r>
            <a:r>
              <a:rPr sz="1600" spc="-10" dirty="0">
                <a:latin typeface="Times New Roman"/>
                <a:cs typeface="Times New Roman"/>
              </a:rPr>
              <a:t>Інтернеті:</a:t>
            </a:r>
            <a:endParaRPr sz="1600" dirty="0">
              <a:latin typeface="Times New Roman"/>
              <a:cs typeface="Times New Roman"/>
            </a:endParaRPr>
          </a:p>
        </p:txBody>
      </p:sp>
      <p:pic>
        <p:nvPicPr>
          <p:cNvPr id="6" name="object 6"/>
          <p:cNvPicPr/>
          <p:nvPr/>
        </p:nvPicPr>
        <p:blipFill>
          <a:blip r:embed="rId3" cstate="print"/>
          <a:stretch>
            <a:fillRect/>
          </a:stretch>
        </p:blipFill>
        <p:spPr>
          <a:xfrm>
            <a:off x="760476" y="4431357"/>
            <a:ext cx="3201924" cy="2404872"/>
          </a:xfrm>
          <a:prstGeom prst="rect">
            <a:avLst/>
          </a:prstGeom>
        </p:spPr>
      </p:pic>
      <p:pic>
        <p:nvPicPr>
          <p:cNvPr id="8" name="Рисунок 7">
            <a:extLst>
              <a:ext uri="{FF2B5EF4-FFF2-40B4-BE49-F238E27FC236}">
                <a16:creationId xmlns:a16="http://schemas.microsoft.com/office/drawing/2014/main" id="{83E664B1-B89A-914C-D4D9-0626F33F31C7}"/>
              </a:ext>
            </a:extLst>
          </p:cNvPr>
          <p:cNvPicPr>
            <a:picLocks noChangeAspect="1"/>
          </p:cNvPicPr>
          <p:nvPr/>
        </p:nvPicPr>
        <p:blipFill>
          <a:blip r:embed="rId4"/>
          <a:stretch>
            <a:fillRect/>
          </a:stretch>
        </p:blipFill>
        <p:spPr>
          <a:xfrm>
            <a:off x="-21772" y="1717040"/>
            <a:ext cx="5050971" cy="3845560"/>
          </a:xfrm>
          <a:prstGeom prst="rect">
            <a:avLst/>
          </a:prstGeom>
        </p:spPr>
      </p:pic>
      <p:pic>
        <p:nvPicPr>
          <p:cNvPr id="9" name="Рисунок 8">
            <a:extLst>
              <a:ext uri="{FF2B5EF4-FFF2-40B4-BE49-F238E27FC236}">
                <a16:creationId xmlns:a16="http://schemas.microsoft.com/office/drawing/2014/main" id="{25B8691F-CFCA-F81C-E5E1-D379E09193BC}"/>
              </a:ext>
            </a:extLst>
          </p:cNvPr>
          <p:cNvPicPr>
            <a:picLocks noChangeAspect="1"/>
          </p:cNvPicPr>
          <p:nvPr/>
        </p:nvPicPr>
        <p:blipFill>
          <a:blip r:embed="rId5"/>
          <a:stretch>
            <a:fillRect/>
          </a:stretch>
        </p:blipFill>
        <p:spPr>
          <a:xfrm>
            <a:off x="3962400" y="2542286"/>
            <a:ext cx="4120207" cy="408711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690" y="169926"/>
            <a:ext cx="7766481" cy="848360"/>
          </a:xfrm>
          <a:prstGeom prst="rect">
            <a:avLst/>
          </a:prstGeom>
        </p:spPr>
        <p:txBody>
          <a:bodyPr vert="horz" wrap="square" lIns="0" tIns="12700" rIns="0" bIns="0" rtlCol="0">
            <a:spAutoFit/>
          </a:bodyPr>
          <a:lstStyle/>
          <a:p>
            <a:pPr marL="12700" marR="5080" algn="just">
              <a:lnSpc>
                <a:spcPct val="100000"/>
              </a:lnSpc>
              <a:spcBef>
                <a:spcPts val="100"/>
              </a:spcBef>
            </a:pPr>
            <a:r>
              <a:rPr lang="uk-UA" dirty="0"/>
              <a:t>На сайті закладу освіти та офіційній сторінці в соціальній мережі регулярно публікуються інформаційні буклети з профілактичними рекомендаціями та психологічними порадами.</a:t>
            </a:r>
            <a:endParaRPr spc="-10" dirty="0"/>
          </a:p>
        </p:txBody>
      </p:sp>
      <p:pic>
        <p:nvPicPr>
          <p:cNvPr id="3" name="object 3"/>
          <p:cNvPicPr/>
          <p:nvPr/>
        </p:nvPicPr>
        <p:blipFill>
          <a:blip r:embed="rId2" cstate="print"/>
          <a:stretch>
            <a:fillRect/>
          </a:stretch>
        </p:blipFill>
        <p:spPr>
          <a:xfrm>
            <a:off x="4876800" y="1071512"/>
            <a:ext cx="2633599" cy="3000375"/>
          </a:xfrm>
          <a:prstGeom prst="rect">
            <a:avLst/>
          </a:prstGeom>
        </p:spPr>
      </p:pic>
      <p:pic>
        <p:nvPicPr>
          <p:cNvPr id="4" name="object 4"/>
          <p:cNvPicPr/>
          <p:nvPr/>
        </p:nvPicPr>
        <p:blipFill>
          <a:blip r:embed="rId3" cstate="print"/>
          <a:stretch>
            <a:fillRect/>
          </a:stretch>
        </p:blipFill>
        <p:spPr>
          <a:xfrm>
            <a:off x="214287" y="1500124"/>
            <a:ext cx="4357751" cy="2476500"/>
          </a:xfrm>
          <a:prstGeom prst="rect">
            <a:avLst/>
          </a:prstGeom>
        </p:spPr>
      </p:pic>
      <p:sp>
        <p:nvSpPr>
          <p:cNvPr id="5" name="object 5"/>
          <p:cNvSpPr txBox="1"/>
          <p:nvPr/>
        </p:nvSpPr>
        <p:spPr>
          <a:xfrm>
            <a:off x="1007465" y="3957066"/>
            <a:ext cx="25800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rebuchet MS"/>
                <a:cs typeface="Trebuchet MS"/>
              </a:rPr>
              <a:t>Самотність</a:t>
            </a:r>
            <a:r>
              <a:rPr sz="1800" spc="-55" dirty="0">
                <a:latin typeface="Trebuchet MS"/>
                <a:cs typeface="Trebuchet MS"/>
              </a:rPr>
              <a:t> </a:t>
            </a:r>
            <a:r>
              <a:rPr sz="1800" dirty="0">
                <a:latin typeface="Trebuchet MS"/>
                <a:cs typeface="Trebuchet MS"/>
              </a:rPr>
              <a:t>і</a:t>
            </a:r>
            <a:r>
              <a:rPr sz="1800" spc="-55" dirty="0">
                <a:latin typeface="Trebuchet MS"/>
                <a:cs typeface="Trebuchet MS"/>
              </a:rPr>
              <a:t> </a:t>
            </a:r>
            <a:r>
              <a:rPr sz="1800" spc="-10" dirty="0">
                <a:latin typeface="Trebuchet MS"/>
                <a:cs typeface="Trebuchet MS"/>
              </a:rPr>
              <a:t>насильство</a:t>
            </a:r>
            <a:endParaRPr sz="1800">
              <a:latin typeface="Trebuchet MS"/>
              <a:cs typeface="Trebuchet MS"/>
            </a:endParaRPr>
          </a:p>
        </p:txBody>
      </p:sp>
      <p:pic>
        <p:nvPicPr>
          <p:cNvPr id="6" name="object 6"/>
          <p:cNvPicPr/>
          <p:nvPr/>
        </p:nvPicPr>
        <p:blipFill>
          <a:blip r:embed="rId4" cstate="print"/>
          <a:stretch>
            <a:fillRect/>
          </a:stretch>
        </p:blipFill>
        <p:spPr>
          <a:xfrm>
            <a:off x="3786123" y="4286300"/>
            <a:ext cx="4202049" cy="2252599"/>
          </a:xfrm>
          <a:prstGeom prst="rect">
            <a:avLst/>
          </a:prstGeom>
        </p:spPr>
      </p:pic>
      <p:pic>
        <p:nvPicPr>
          <p:cNvPr id="8" name="Рисунок 7">
            <a:extLst>
              <a:ext uri="{FF2B5EF4-FFF2-40B4-BE49-F238E27FC236}">
                <a16:creationId xmlns:a16="http://schemas.microsoft.com/office/drawing/2014/main" id="{41575575-D0A5-8E09-3626-B67FDD018A21}"/>
              </a:ext>
            </a:extLst>
          </p:cNvPr>
          <p:cNvPicPr>
            <a:picLocks noChangeAspect="1"/>
          </p:cNvPicPr>
          <p:nvPr/>
        </p:nvPicPr>
        <p:blipFill>
          <a:blip r:embed="rId5"/>
          <a:stretch>
            <a:fillRect/>
          </a:stretch>
        </p:blipFill>
        <p:spPr>
          <a:xfrm>
            <a:off x="52323" y="4338066"/>
            <a:ext cx="3733800" cy="2095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3023" y="254508"/>
            <a:ext cx="7548880" cy="562610"/>
            <a:chOff x="573023" y="254508"/>
            <a:chExt cx="7548880" cy="562610"/>
          </a:xfrm>
        </p:grpSpPr>
        <p:pic>
          <p:nvPicPr>
            <p:cNvPr id="3" name="object 3"/>
            <p:cNvPicPr/>
            <p:nvPr/>
          </p:nvPicPr>
          <p:blipFill>
            <a:blip r:embed="rId2" cstate="print"/>
            <a:stretch>
              <a:fillRect/>
            </a:stretch>
          </p:blipFill>
          <p:spPr>
            <a:xfrm>
              <a:off x="573023" y="254508"/>
              <a:ext cx="7548372" cy="562356"/>
            </a:xfrm>
            <a:prstGeom prst="rect">
              <a:avLst/>
            </a:prstGeom>
          </p:spPr>
        </p:pic>
        <p:sp>
          <p:nvSpPr>
            <p:cNvPr id="4" name="object 4"/>
            <p:cNvSpPr/>
            <p:nvPr/>
          </p:nvSpPr>
          <p:spPr>
            <a:xfrm>
              <a:off x="3356228" y="337693"/>
              <a:ext cx="2007870" cy="319405"/>
            </a:xfrm>
            <a:custGeom>
              <a:avLst/>
              <a:gdLst/>
              <a:ahLst/>
              <a:cxnLst/>
              <a:rect l="l" t="t" r="r" b="b"/>
              <a:pathLst>
                <a:path w="2007870" h="319405">
                  <a:moveTo>
                    <a:pt x="1195324" y="2539"/>
                  </a:moveTo>
                  <a:lnTo>
                    <a:pt x="1184296" y="2732"/>
                  </a:lnTo>
                  <a:lnTo>
                    <a:pt x="1107948" y="5714"/>
                  </a:lnTo>
                  <a:lnTo>
                    <a:pt x="1107948" y="313943"/>
                  </a:lnTo>
                  <a:lnTo>
                    <a:pt x="1202309" y="313943"/>
                  </a:lnTo>
                  <a:lnTo>
                    <a:pt x="1226290" y="312398"/>
                  </a:lnTo>
                  <a:lnTo>
                    <a:pt x="1267299" y="300067"/>
                  </a:lnTo>
                  <a:lnTo>
                    <a:pt x="1298279" y="275921"/>
                  </a:lnTo>
                  <a:lnTo>
                    <a:pt x="1302387" y="269493"/>
                  </a:lnTo>
                  <a:lnTo>
                    <a:pt x="1186235" y="269493"/>
                  </a:lnTo>
                  <a:lnTo>
                    <a:pt x="1177750" y="269192"/>
                  </a:lnTo>
                  <a:lnTo>
                    <a:pt x="1170592" y="268797"/>
                  </a:lnTo>
                  <a:lnTo>
                    <a:pt x="1162685" y="268223"/>
                  </a:lnTo>
                  <a:lnTo>
                    <a:pt x="1162685" y="166241"/>
                  </a:lnTo>
                  <a:lnTo>
                    <a:pt x="1159549" y="166241"/>
                  </a:lnTo>
                  <a:lnTo>
                    <a:pt x="1169205" y="165856"/>
                  </a:lnTo>
                  <a:lnTo>
                    <a:pt x="1175988" y="165655"/>
                  </a:lnTo>
                  <a:lnTo>
                    <a:pt x="1183008" y="165526"/>
                  </a:lnTo>
                  <a:lnTo>
                    <a:pt x="1296969" y="165526"/>
                  </a:lnTo>
                  <a:lnTo>
                    <a:pt x="1283866" y="152423"/>
                  </a:lnTo>
                  <a:lnTo>
                    <a:pt x="1258697" y="139826"/>
                  </a:lnTo>
                  <a:lnTo>
                    <a:pt x="1275718" y="128349"/>
                  </a:lnTo>
                  <a:lnTo>
                    <a:pt x="1279465" y="124205"/>
                  </a:lnTo>
                  <a:lnTo>
                    <a:pt x="1185819" y="124205"/>
                  </a:lnTo>
                  <a:lnTo>
                    <a:pt x="1177544" y="123999"/>
                  </a:lnTo>
                  <a:lnTo>
                    <a:pt x="1170495" y="123723"/>
                  </a:lnTo>
                  <a:lnTo>
                    <a:pt x="1162685" y="123316"/>
                  </a:lnTo>
                  <a:lnTo>
                    <a:pt x="1162685" y="49656"/>
                  </a:lnTo>
                  <a:lnTo>
                    <a:pt x="1171658" y="48990"/>
                  </a:lnTo>
                  <a:lnTo>
                    <a:pt x="1179893" y="48513"/>
                  </a:lnTo>
                  <a:lnTo>
                    <a:pt x="1187366" y="48228"/>
                  </a:lnTo>
                  <a:lnTo>
                    <a:pt x="1290903" y="48228"/>
                  </a:lnTo>
                  <a:lnTo>
                    <a:pt x="1282309" y="34516"/>
                  </a:lnTo>
                  <a:lnTo>
                    <a:pt x="1270381" y="23113"/>
                  </a:lnTo>
                  <a:lnTo>
                    <a:pt x="1255474" y="14112"/>
                  </a:lnTo>
                  <a:lnTo>
                    <a:pt x="1237996" y="7683"/>
                  </a:lnTo>
                  <a:lnTo>
                    <a:pt x="1217945" y="3825"/>
                  </a:lnTo>
                  <a:lnTo>
                    <a:pt x="1195324" y="2539"/>
                  </a:lnTo>
                  <a:close/>
                </a:path>
                <a:path w="2007870" h="319405">
                  <a:moveTo>
                    <a:pt x="1296969" y="165526"/>
                  </a:moveTo>
                  <a:lnTo>
                    <a:pt x="1191317" y="165526"/>
                  </a:lnTo>
                  <a:lnTo>
                    <a:pt x="1208123" y="166241"/>
                  </a:lnTo>
                  <a:lnTo>
                    <a:pt x="1223073" y="168513"/>
                  </a:lnTo>
                  <a:lnTo>
                    <a:pt x="1255347" y="193166"/>
                  </a:lnTo>
                  <a:lnTo>
                    <a:pt x="1259078" y="215645"/>
                  </a:lnTo>
                  <a:lnTo>
                    <a:pt x="1257984" y="229717"/>
                  </a:lnTo>
                  <a:lnTo>
                    <a:pt x="1231868" y="262957"/>
                  </a:lnTo>
                  <a:lnTo>
                    <a:pt x="1205819" y="268797"/>
                  </a:lnTo>
                  <a:lnTo>
                    <a:pt x="1205471" y="268797"/>
                  </a:lnTo>
                  <a:lnTo>
                    <a:pt x="1189863" y="269493"/>
                  </a:lnTo>
                  <a:lnTo>
                    <a:pt x="1302387" y="269493"/>
                  </a:lnTo>
                  <a:lnTo>
                    <a:pt x="1308242" y="260334"/>
                  </a:lnTo>
                  <a:lnTo>
                    <a:pt x="1314229" y="242532"/>
                  </a:lnTo>
                  <a:lnTo>
                    <a:pt x="1316228" y="222503"/>
                  </a:lnTo>
                  <a:lnTo>
                    <a:pt x="1312632" y="193762"/>
                  </a:lnTo>
                  <a:lnTo>
                    <a:pt x="1301845" y="170402"/>
                  </a:lnTo>
                  <a:lnTo>
                    <a:pt x="1296969" y="165526"/>
                  </a:lnTo>
                  <a:close/>
                </a:path>
                <a:path w="2007870" h="319405">
                  <a:moveTo>
                    <a:pt x="1290874" y="48228"/>
                  </a:moveTo>
                  <a:lnTo>
                    <a:pt x="1194962" y="48228"/>
                  </a:lnTo>
                  <a:lnTo>
                    <a:pt x="1215409" y="50371"/>
                  </a:lnTo>
                  <a:lnTo>
                    <a:pt x="1230693" y="57086"/>
                  </a:lnTo>
                  <a:lnTo>
                    <a:pt x="1239881" y="68278"/>
                  </a:lnTo>
                  <a:lnTo>
                    <a:pt x="1242949" y="83946"/>
                  </a:lnTo>
                  <a:lnTo>
                    <a:pt x="1239593" y="101596"/>
                  </a:lnTo>
                  <a:lnTo>
                    <a:pt x="1229534" y="114173"/>
                  </a:lnTo>
                  <a:lnTo>
                    <a:pt x="1212784" y="121701"/>
                  </a:lnTo>
                  <a:lnTo>
                    <a:pt x="1189355" y="124205"/>
                  </a:lnTo>
                  <a:lnTo>
                    <a:pt x="1279465" y="124205"/>
                  </a:lnTo>
                  <a:lnTo>
                    <a:pt x="1287907" y="114871"/>
                  </a:lnTo>
                  <a:lnTo>
                    <a:pt x="1295237" y="99393"/>
                  </a:lnTo>
                  <a:lnTo>
                    <a:pt x="1297686" y="81914"/>
                  </a:lnTo>
                  <a:lnTo>
                    <a:pt x="1295973" y="63940"/>
                  </a:lnTo>
                  <a:lnTo>
                    <a:pt x="1290967" y="48513"/>
                  </a:lnTo>
                  <a:lnTo>
                    <a:pt x="1290874" y="48228"/>
                  </a:lnTo>
                  <a:close/>
                </a:path>
                <a:path w="2007870" h="319405">
                  <a:moveTo>
                    <a:pt x="1883537" y="1270"/>
                  </a:moveTo>
                  <a:lnTo>
                    <a:pt x="1859788" y="1270"/>
                  </a:lnTo>
                  <a:lnTo>
                    <a:pt x="1736344" y="313943"/>
                  </a:lnTo>
                  <a:lnTo>
                    <a:pt x="1797685" y="313943"/>
                  </a:lnTo>
                  <a:lnTo>
                    <a:pt x="1818767" y="251459"/>
                  </a:lnTo>
                  <a:lnTo>
                    <a:pt x="1982820" y="251459"/>
                  </a:lnTo>
                  <a:lnTo>
                    <a:pt x="1966189" y="209549"/>
                  </a:lnTo>
                  <a:lnTo>
                    <a:pt x="1834261" y="209549"/>
                  </a:lnTo>
                  <a:lnTo>
                    <a:pt x="1871345" y="95757"/>
                  </a:lnTo>
                  <a:lnTo>
                    <a:pt x="1921032" y="95757"/>
                  </a:lnTo>
                  <a:lnTo>
                    <a:pt x="1883537" y="1270"/>
                  </a:lnTo>
                  <a:close/>
                </a:path>
                <a:path w="2007870" h="319405">
                  <a:moveTo>
                    <a:pt x="1982820" y="251459"/>
                  </a:moveTo>
                  <a:lnTo>
                    <a:pt x="1924431" y="251459"/>
                  </a:lnTo>
                  <a:lnTo>
                    <a:pt x="1947418" y="313943"/>
                  </a:lnTo>
                  <a:lnTo>
                    <a:pt x="2007616" y="313943"/>
                  </a:lnTo>
                  <a:lnTo>
                    <a:pt x="1982820" y="251459"/>
                  </a:lnTo>
                  <a:close/>
                </a:path>
                <a:path w="2007870" h="319405">
                  <a:moveTo>
                    <a:pt x="1921032" y="95757"/>
                  </a:moveTo>
                  <a:lnTo>
                    <a:pt x="1871345" y="95757"/>
                  </a:lnTo>
                  <a:lnTo>
                    <a:pt x="1908429" y="209549"/>
                  </a:lnTo>
                  <a:lnTo>
                    <a:pt x="1966189" y="209549"/>
                  </a:lnTo>
                  <a:lnTo>
                    <a:pt x="1921032" y="95757"/>
                  </a:lnTo>
                  <a:close/>
                </a:path>
                <a:path w="2007870" h="319405">
                  <a:moveTo>
                    <a:pt x="350647" y="3301"/>
                  </a:moveTo>
                  <a:lnTo>
                    <a:pt x="345269" y="3446"/>
                  </a:lnTo>
                  <a:lnTo>
                    <a:pt x="286512" y="5714"/>
                  </a:lnTo>
                  <a:lnTo>
                    <a:pt x="286512" y="313943"/>
                  </a:lnTo>
                  <a:lnTo>
                    <a:pt x="341249" y="313943"/>
                  </a:lnTo>
                  <a:lnTo>
                    <a:pt x="341249" y="200405"/>
                  </a:lnTo>
                  <a:lnTo>
                    <a:pt x="378576" y="200405"/>
                  </a:lnTo>
                  <a:lnTo>
                    <a:pt x="420760" y="195288"/>
                  </a:lnTo>
                  <a:lnTo>
                    <a:pt x="459851" y="175371"/>
                  </a:lnTo>
                  <a:lnTo>
                    <a:pt x="475633" y="153034"/>
                  </a:lnTo>
                  <a:lnTo>
                    <a:pt x="357886" y="153034"/>
                  </a:lnTo>
                  <a:lnTo>
                    <a:pt x="350647" y="152653"/>
                  </a:lnTo>
                  <a:lnTo>
                    <a:pt x="341249" y="151764"/>
                  </a:lnTo>
                  <a:lnTo>
                    <a:pt x="341249" y="53085"/>
                  </a:lnTo>
                  <a:lnTo>
                    <a:pt x="344550" y="52450"/>
                  </a:lnTo>
                  <a:lnTo>
                    <a:pt x="350138" y="52196"/>
                  </a:lnTo>
                  <a:lnTo>
                    <a:pt x="481174" y="52196"/>
                  </a:lnTo>
                  <a:lnTo>
                    <a:pt x="471928" y="38393"/>
                  </a:lnTo>
                  <a:lnTo>
                    <a:pt x="456946" y="25653"/>
                  </a:lnTo>
                  <a:lnTo>
                    <a:pt x="437443" y="15892"/>
                  </a:lnTo>
                  <a:lnTo>
                    <a:pt x="413226" y="8905"/>
                  </a:lnTo>
                  <a:lnTo>
                    <a:pt x="384294" y="4704"/>
                  </a:lnTo>
                  <a:lnTo>
                    <a:pt x="350647" y="3301"/>
                  </a:lnTo>
                  <a:close/>
                </a:path>
                <a:path w="2007870" h="319405">
                  <a:moveTo>
                    <a:pt x="378576" y="200405"/>
                  </a:moveTo>
                  <a:lnTo>
                    <a:pt x="341249" y="200405"/>
                  </a:lnTo>
                  <a:lnTo>
                    <a:pt x="351409" y="201421"/>
                  </a:lnTo>
                  <a:lnTo>
                    <a:pt x="359791" y="201929"/>
                  </a:lnTo>
                  <a:lnTo>
                    <a:pt x="366013" y="201929"/>
                  </a:lnTo>
                  <a:lnTo>
                    <a:pt x="378576" y="200405"/>
                  </a:lnTo>
                  <a:close/>
                </a:path>
                <a:path w="2007870" h="319405">
                  <a:moveTo>
                    <a:pt x="481174" y="52196"/>
                  </a:moveTo>
                  <a:lnTo>
                    <a:pt x="357886" y="52196"/>
                  </a:lnTo>
                  <a:lnTo>
                    <a:pt x="391703" y="55175"/>
                  </a:lnTo>
                  <a:lnTo>
                    <a:pt x="415829" y="64119"/>
                  </a:lnTo>
                  <a:lnTo>
                    <a:pt x="430287" y="79039"/>
                  </a:lnTo>
                  <a:lnTo>
                    <a:pt x="435101" y="99948"/>
                  </a:lnTo>
                  <a:lnTo>
                    <a:pt x="434028" y="113212"/>
                  </a:lnTo>
                  <a:lnTo>
                    <a:pt x="407973" y="146123"/>
                  </a:lnTo>
                  <a:lnTo>
                    <a:pt x="363093" y="153034"/>
                  </a:lnTo>
                  <a:lnTo>
                    <a:pt x="475633" y="153034"/>
                  </a:lnTo>
                  <a:lnTo>
                    <a:pt x="483296" y="142190"/>
                  </a:lnTo>
                  <a:lnTo>
                    <a:pt x="491109" y="95757"/>
                  </a:lnTo>
                  <a:lnTo>
                    <a:pt x="488985" y="73445"/>
                  </a:lnTo>
                  <a:lnTo>
                    <a:pt x="482600" y="54324"/>
                  </a:lnTo>
                  <a:lnTo>
                    <a:pt x="481174" y="52196"/>
                  </a:lnTo>
                  <a:close/>
                </a:path>
                <a:path w="2007870" h="319405">
                  <a:moveTo>
                    <a:pt x="659130" y="0"/>
                  </a:moveTo>
                  <a:lnTo>
                    <a:pt x="604647" y="11429"/>
                  </a:lnTo>
                  <a:lnTo>
                    <a:pt x="562356" y="45719"/>
                  </a:lnTo>
                  <a:lnTo>
                    <a:pt x="535273" y="96361"/>
                  </a:lnTo>
                  <a:lnTo>
                    <a:pt x="526288" y="157098"/>
                  </a:lnTo>
                  <a:lnTo>
                    <a:pt x="528335" y="192508"/>
                  </a:lnTo>
                  <a:lnTo>
                    <a:pt x="544718" y="251753"/>
                  </a:lnTo>
                  <a:lnTo>
                    <a:pt x="577389" y="294685"/>
                  </a:lnTo>
                  <a:lnTo>
                    <a:pt x="625273" y="316563"/>
                  </a:lnTo>
                  <a:lnTo>
                    <a:pt x="625440" y="316563"/>
                  </a:lnTo>
                  <a:lnTo>
                    <a:pt x="654685" y="319277"/>
                  </a:lnTo>
                  <a:lnTo>
                    <a:pt x="714438" y="308419"/>
                  </a:lnTo>
                  <a:lnTo>
                    <a:pt x="758951" y="275843"/>
                  </a:lnTo>
                  <a:lnTo>
                    <a:pt x="762661" y="270382"/>
                  </a:lnTo>
                  <a:lnTo>
                    <a:pt x="654685" y="270382"/>
                  </a:lnTo>
                  <a:lnTo>
                    <a:pt x="638442" y="268597"/>
                  </a:lnTo>
                  <a:lnTo>
                    <a:pt x="601599" y="241807"/>
                  </a:lnTo>
                  <a:lnTo>
                    <a:pt x="584221" y="183461"/>
                  </a:lnTo>
                  <a:lnTo>
                    <a:pt x="583057" y="157098"/>
                  </a:lnTo>
                  <a:lnTo>
                    <a:pt x="584273" y="133429"/>
                  </a:lnTo>
                  <a:lnTo>
                    <a:pt x="594040" y="93805"/>
                  </a:lnTo>
                  <a:lnTo>
                    <a:pt x="626443" y="55959"/>
                  </a:lnTo>
                  <a:lnTo>
                    <a:pt x="659130" y="48640"/>
                  </a:lnTo>
                  <a:lnTo>
                    <a:pt x="765759" y="48640"/>
                  </a:lnTo>
                  <a:lnTo>
                    <a:pt x="760476" y="40893"/>
                  </a:lnTo>
                  <a:lnTo>
                    <a:pt x="740854" y="22985"/>
                  </a:lnTo>
                  <a:lnTo>
                    <a:pt x="717423" y="10207"/>
                  </a:lnTo>
                  <a:lnTo>
                    <a:pt x="690181" y="2549"/>
                  </a:lnTo>
                  <a:lnTo>
                    <a:pt x="659130" y="0"/>
                  </a:lnTo>
                  <a:close/>
                </a:path>
                <a:path w="2007870" h="319405">
                  <a:moveTo>
                    <a:pt x="765759" y="48640"/>
                  </a:moveTo>
                  <a:lnTo>
                    <a:pt x="659130" y="48640"/>
                  </a:lnTo>
                  <a:lnTo>
                    <a:pt x="694041" y="55407"/>
                  </a:lnTo>
                  <a:lnTo>
                    <a:pt x="718962" y="75723"/>
                  </a:lnTo>
                  <a:lnTo>
                    <a:pt x="733907" y="109612"/>
                  </a:lnTo>
                  <a:lnTo>
                    <a:pt x="738886" y="157098"/>
                  </a:lnTo>
                  <a:lnTo>
                    <a:pt x="737535" y="183461"/>
                  </a:lnTo>
                  <a:lnTo>
                    <a:pt x="727196" y="224472"/>
                  </a:lnTo>
                  <a:lnTo>
                    <a:pt x="690846" y="263239"/>
                  </a:lnTo>
                  <a:lnTo>
                    <a:pt x="654685" y="270382"/>
                  </a:lnTo>
                  <a:lnTo>
                    <a:pt x="762661" y="270382"/>
                  </a:lnTo>
                  <a:lnTo>
                    <a:pt x="775047" y="252146"/>
                  </a:lnTo>
                  <a:lnTo>
                    <a:pt x="786558" y="224472"/>
                  </a:lnTo>
                  <a:lnTo>
                    <a:pt x="793474" y="192797"/>
                  </a:lnTo>
                  <a:lnTo>
                    <a:pt x="795782" y="157098"/>
                  </a:lnTo>
                  <a:lnTo>
                    <a:pt x="793569" y="121618"/>
                  </a:lnTo>
                  <a:lnTo>
                    <a:pt x="786939" y="90423"/>
                  </a:lnTo>
                  <a:lnTo>
                    <a:pt x="775904" y="63515"/>
                  </a:lnTo>
                  <a:lnTo>
                    <a:pt x="765759" y="48640"/>
                  </a:lnTo>
                  <a:close/>
                </a:path>
                <a:path w="2007870" h="319405">
                  <a:moveTo>
                    <a:pt x="1619377" y="53847"/>
                  </a:moveTo>
                  <a:lnTo>
                    <a:pt x="1564640" y="53847"/>
                  </a:lnTo>
                  <a:lnTo>
                    <a:pt x="1564640" y="313943"/>
                  </a:lnTo>
                  <a:lnTo>
                    <a:pt x="1619377" y="313943"/>
                  </a:lnTo>
                  <a:lnTo>
                    <a:pt x="1619377" y="53847"/>
                  </a:lnTo>
                  <a:close/>
                </a:path>
                <a:path w="2007870" h="319405">
                  <a:moveTo>
                    <a:pt x="1722120" y="5714"/>
                  </a:moveTo>
                  <a:lnTo>
                    <a:pt x="1466723" y="5714"/>
                  </a:lnTo>
                  <a:lnTo>
                    <a:pt x="1466723" y="53847"/>
                  </a:lnTo>
                  <a:lnTo>
                    <a:pt x="1722120" y="53847"/>
                  </a:lnTo>
                  <a:lnTo>
                    <a:pt x="1722120" y="5714"/>
                  </a:lnTo>
                  <a:close/>
                </a:path>
                <a:path w="2007870" h="319405">
                  <a:moveTo>
                    <a:pt x="1421511" y="5714"/>
                  </a:moveTo>
                  <a:lnTo>
                    <a:pt x="1366774" y="5714"/>
                  </a:lnTo>
                  <a:lnTo>
                    <a:pt x="1366774" y="313943"/>
                  </a:lnTo>
                  <a:lnTo>
                    <a:pt x="1421511" y="313943"/>
                  </a:lnTo>
                  <a:lnTo>
                    <a:pt x="1421511" y="5714"/>
                  </a:lnTo>
                  <a:close/>
                </a:path>
                <a:path w="2007870" h="319405">
                  <a:moveTo>
                    <a:pt x="223138" y="5714"/>
                  </a:moveTo>
                  <a:lnTo>
                    <a:pt x="0" y="5714"/>
                  </a:lnTo>
                  <a:lnTo>
                    <a:pt x="0" y="313943"/>
                  </a:lnTo>
                  <a:lnTo>
                    <a:pt x="54737" y="313943"/>
                  </a:lnTo>
                  <a:lnTo>
                    <a:pt x="54737" y="53847"/>
                  </a:lnTo>
                  <a:lnTo>
                    <a:pt x="223138" y="53847"/>
                  </a:lnTo>
                  <a:lnTo>
                    <a:pt x="223138" y="5714"/>
                  </a:lnTo>
                  <a:close/>
                </a:path>
                <a:path w="2007870" h="319405">
                  <a:moveTo>
                    <a:pt x="223138" y="53847"/>
                  </a:moveTo>
                  <a:lnTo>
                    <a:pt x="168401" y="53847"/>
                  </a:lnTo>
                  <a:lnTo>
                    <a:pt x="168401" y="313943"/>
                  </a:lnTo>
                  <a:lnTo>
                    <a:pt x="223138" y="313943"/>
                  </a:lnTo>
                  <a:lnTo>
                    <a:pt x="223138" y="53847"/>
                  </a:lnTo>
                  <a:close/>
                </a:path>
                <a:path w="2007870" h="319405">
                  <a:moveTo>
                    <a:pt x="971042" y="0"/>
                  </a:moveTo>
                  <a:lnTo>
                    <a:pt x="913971" y="11620"/>
                  </a:lnTo>
                  <a:lnTo>
                    <a:pt x="868807" y="46481"/>
                  </a:lnTo>
                  <a:lnTo>
                    <a:pt x="839374" y="98409"/>
                  </a:lnTo>
                  <a:lnTo>
                    <a:pt x="829563" y="160908"/>
                  </a:lnTo>
                  <a:lnTo>
                    <a:pt x="831780" y="195506"/>
                  </a:lnTo>
                  <a:lnTo>
                    <a:pt x="849548" y="253366"/>
                  </a:lnTo>
                  <a:lnTo>
                    <a:pt x="884769" y="295275"/>
                  </a:lnTo>
                  <a:lnTo>
                    <a:pt x="935061" y="316611"/>
                  </a:lnTo>
                  <a:lnTo>
                    <a:pt x="965708" y="319277"/>
                  </a:lnTo>
                  <a:lnTo>
                    <a:pt x="996142" y="317063"/>
                  </a:lnTo>
                  <a:lnTo>
                    <a:pt x="1022683" y="310419"/>
                  </a:lnTo>
                  <a:lnTo>
                    <a:pt x="1045342" y="299346"/>
                  </a:lnTo>
                  <a:lnTo>
                    <a:pt x="1064133" y="283844"/>
                  </a:lnTo>
                  <a:lnTo>
                    <a:pt x="1056286" y="270382"/>
                  </a:lnTo>
                  <a:lnTo>
                    <a:pt x="970153" y="270382"/>
                  </a:lnTo>
                  <a:lnTo>
                    <a:pt x="951436" y="268503"/>
                  </a:lnTo>
                  <a:lnTo>
                    <a:pt x="908431" y="240410"/>
                  </a:lnTo>
                  <a:lnTo>
                    <a:pt x="891857" y="206009"/>
                  </a:lnTo>
                  <a:lnTo>
                    <a:pt x="886333" y="162940"/>
                  </a:lnTo>
                  <a:lnTo>
                    <a:pt x="887831" y="140102"/>
                  </a:lnTo>
                  <a:lnTo>
                    <a:pt x="899781" y="99665"/>
                  </a:lnTo>
                  <a:lnTo>
                    <a:pt x="923141" y="67446"/>
                  </a:lnTo>
                  <a:lnTo>
                    <a:pt x="974344" y="48640"/>
                  </a:lnTo>
                  <a:lnTo>
                    <a:pt x="1042374" y="48640"/>
                  </a:lnTo>
                  <a:lnTo>
                    <a:pt x="1055497" y="22097"/>
                  </a:lnTo>
                  <a:lnTo>
                    <a:pt x="1038139" y="12430"/>
                  </a:lnTo>
                  <a:lnTo>
                    <a:pt x="1018270" y="5524"/>
                  </a:lnTo>
                  <a:lnTo>
                    <a:pt x="995900" y="1381"/>
                  </a:lnTo>
                  <a:lnTo>
                    <a:pt x="971042" y="0"/>
                  </a:lnTo>
                  <a:close/>
                </a:path>
                <a:path w="2007870" h="319405">
                  <a:moveTo>
                    <a:pt x="1038225" y="239394"/>
                  </a:moveTo>
                  <a:lnTo>
                    <a:pt x="1024820" y="252970"/>
                  </a:lnTo>
                  <a:lnTo>
                    <a:pt x="1008999" y="262651"/>
                  </a:lnTo>
                  <a:lnTo>
                    <a:pt x="990610" y="268503"/>
                  </a:lnTo>
                  <a:lnTo>
                    <a:pt x="990221" y="268503"/>
                  </a:lnTo>
                  <a:lnTo>
                    <a:pt x="970153" y="270382"/>
                  </a:lnTo>
                  <a:lnTo>
                    <a:pt x="1056286" y="270382"/>
                  </a:lnTo>
                  <a:lnTo>
                    <a:pt x="1038225" y="239394"/>
                  </a:lnTo>
                  <a:close/>
                </a:path>
                <a:path w="2007870" h="319405">
                  <a:moveTo>
                    <a:pt x="1042374" y="48640"/>
                  </a:moveTo>
                  <a:lnTo>
                    <a:pt x="974344" y="48640"/>
                  </a:lnTo>
                  <a:lnTo>
                    <a:pt x="993157" y="49807"/>
                  </a:lnTo>
                  <a:lnTo>
                    <a:pt x="1009221" y="53308"/>
                  </a:lnTo>
                  <a:lnTo>
                    <a:pt x="1022546" y="59142"/>
                  </a:lnTo>
                  <a:lnTo>
                    <a:pt x="1033145" y="67309"/>
                  </a:lnTo>
                  <a:lnTo>
                    <a:pt x="1042374" y="4864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4518025" y="502285"/>
              <a:ext cx="98171" cy="105790"/>
            </a:xfrm>
            <a:prstGeom prst="rect">
              <a:avLst/>
            </a:prstGeom>
          </p:spPr>
        </p:pic>
        <p:sp>
          <p:nvSpPr>
            <p:cNvPr id="6" name="object 6"/>
            <p:cNvSpPr/>
            <p:nvPr/>
          </p:nvSpPr>
          <p:spPr>
            <a:xfrm>
              <a:off x="5190489" y="433451"/>
              <a:ext cx="74295" cy="114300"/>
            </a:xfrm>
            <a:custGeom>
              <a:avLst/>
              <a:gdLst/>
              <a:ahLst/>
              <a:cxnLst/>
              <a:rect l="l" t="t" r="r" b="b"/>
              <a:pathLst>
                <a:path w="74295" h="114300">
                  <a:moveTo>
                    <a:pt x="37084" y="0"/>
                  </a:moveTo>
                  <a:lnTo>
                    <a:pt x="0" y="113791"/>
                  </a:lnTo>
                  <a:lnTo>
                    <a:pt x="74168" y="113791"/>
                  </a:lnTo>
                  <a:lnTo>
                    <a:pt x="37084" y="0"/>
                  </a:lnTo>
                  <a:close/>
                </a:path>
              </a:pathLst>
            </a:custGeom>
            <a:ln w="3175">
              <a:solidFill>
                <a:srgbClr val="58134A"/>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696588" y="389001"/>
              <a:ext cx="95630" cy="102615"/>
            </a:xfrm>
            <a:prstGeom prst="rect">
              <a:avLst/>
            </a:prstGeom>
          </p:spPr>
        </p:pic>
        <p:pic>
          <p:nvPicPr>
            <p:cNvPr id="8" name="object 8"/>
            <p:cNvPicPr/>
            <p:nvPr/>
          </p:nvPicPr>
          <p:blipFill>
            <a:blip r:embed="rId5" cstate="print"/>
            <a:stretch>
              <a:fillRect/>
            </a:stretch>
          </p:blipFill>
          <p:spPr>
            <a:xfrm>
              <a:off x="3938396" y="385445"/>
              <a:ext cx="157606" cy="223519"/>
            </a:xfrm>
            <a:prstGeom prst="rect">
              <a:avLst/>
            </a:prstGeom>
          </p:spPr>
        </p:pic>
        <p:pic>
          <p:nvPicPr>
            <p:cNvPr id="9" name="object 9"/>
            <p:cNvPicPr/>
            <p:nvPr/>
          </p:nvPicPr>
          <p:blipFill>
            <a:blip r:embed="rId6" cstate="print"/>
            <a:stretch>
              <a:fillRect/>
            </a:stretch>
          </p:blipFill>
          <p:spPr>
            <a:xfrm>
              <a:off x="4518025" y="384937"/>
              <a:ext cx="82041" cy="77850"/>
            </a:xfrm>
            <a:prstGeom prst="rect">
              <a:avLst/>
            </a:prstGeom>
          </p:spPr>
        </p:pic>
        <p:sp>
          <p:nvSpPr>
            <p:cNvPr id="10" name="object 10"/>
            <p:cNvSpPr/>
            <p:nvPr/>
          </p:nvSpPr>
          <p:spPr>
            <a:xfrm>
              <a:off x="3356228" y="337693"/>
              <a:ext cx="2007870" cy="319405"/>
            </a:xfrm>
            <a:custGeom>
              <a:avLst/>
              <a:gdLst/>
              <a:ahLst/>
              <a:cxnLst/>
              <a:rect l="l" t="t" r="r" b="b"/>
              <a:pathLst>
                <a:path w="2007870" h="319405">
                  <a:moveTo>
                    <a:pt x="1466723" y="5714"/>
                  </a:moveTo>
                  <a:lnTo>
                    <a:pt x="1722120" y="5714"/>
                  </a:lnTo>
                  <a:lnTo>
                    <a:pt x="1722120" y="53847"/>
                  </a:lnTo>
                  <a:lnTo>
                    <a:pt x="1619377" y="53847"/>
                  </a:lnTo>
                  <a:lnTo>
                    <a:pt x="1619377" y="313943"/>
                  </a:lnTo>
                  <a:lnTo>
                    <a:pt x="1564640" y="313943"/>
                  </a:lnTo>
                  <a:lnTo>
                    <a:pt x="1564640" y="53847"/>
                  </a:lnTo>
                  <a:lnTo>
                    <a:pt x="1466723" y="53847"/>
                  </a:lnTo>
                  <a:lnTo>
                    <a:pt x="1466723" y="5714"/>
                  </a:lnTo>
                  <a:close/>
                </a:path>
                <a:path w="2007870" h="319405">
                  <a:moveTo>
                    <a:pt x="1366774" y="5714"/>
                  </a:moveTo>
                  <a:lnTo>
                    <a:pt x="1421511" y="5714"/>
                  </a:lnTo>
                  <a:lnTo>
                    <a:pt x="1421511" y="313943"/>
                  </a:lnTo>
                  <a:lnTo>
                    <a:pt x="1366774" y="313943"/>
                  </a:lnTo>
                  <a:lnTo>
                    <a:pt x="1366774" y="5714"/>
                  </a:lnTo>
                  <a:close/>
                </a:path>
                <a:path w="2007870" h="319405">
                  <a:moveTo>
                    <a:pt x="0" y="5714"/>
                  </a:moveTo>
                  <a:lnTo>
                    <a:pt x="223138" y="5714"/>
                  </a:lnTo>
                  <a:lnTo>
                    <a:pt x="223138" y="313943"/>
                  </a:lnTo>
                  <a:lnTo>
                    <a:pt x="168401" y="313943"/>
                  </a:lnTo>
                  <a:lnTo>
                    <a:pt x="168401" y="53847"/>
                  </a:lnTo>
                  <a:lnTo>
                    <a:pt x="54737" y="53847"/>
                  </a:lnTo>
                  <a:lnTo>
                    <a:pt x="54737" y="313943"/>
                  </a:lnTo>
                  <a:lnTo>
                    <a:pt x="0" y="313943"/>
                  </a:lnTo>
                  <a:lnTo>
                    <a:pt x="0" y="5714"/>
                  </a:lnTo>
                  <a:close/>
                </a:path>
                <a:path w="2007870" h="319405">
                  <a:moveTo>
                    <a:pt x="350647" y="3301"/>
                  </a:moveTo>
                  <a:lnTo>
                    <a:pt x="413226" y="8905"/>
                  </a:lnTo>
                  <a:lnTo>
                    <a:pt x="456946" y="25653"/>
                  </a:lnTo>
                  <a:lnTo>
                    <a:pt x="482600" y="54324"/>
                  </a:lnTo>
                  <a:lnTo>
                    <a:pt x="491109" y="95757"/>
                  </a:lnTo>
                  <a:lnTo>
                    <a:pt x="483296" y="142190"/>
                  </a:lnTo>
                  <a:lnTo>
                    <a:pt x="459851" y="175371"/>
                  </a:lnTo>
                  <a:lnTo>
                    <a:pt x="420760" y="195288"/>
                  </a:lnTo>
                  <a:lnTo>
                    <a:pt x="366013" y="201929"/>
                  </a:lnTo>
                  <a:lnTo>
                    <a:pt x="359791" y="201929"/>
                  </a:lnTo>
                  <a:lnTo>
                    <a:pt x="351409" y="201421"/>
                  </a:lnTo>
                  <a:lnTo>
                    <a:pt x="341249" y="200405"/>
                  </a:lnTo>
                  <a:lnTo>
                    <a:pt x="341249" y="313943"/>
                  </a:lnTo>
                  <a:lnTo>
                    <a:pt x="286512" y="313943"/>
                  </a:lnTo>
                  <a:lnTo>
                    <a:pt x="286512" y="5714"/>
                  </a:lnTo>
                  <a:lnTo>
                    <a:pt x="313178" y="4641"/>
                  </a:lnTo>
                  <a:lnTo>
                    <a:pt x="332771" y="3889"/>
                  </a:lnTo>
                  <a:lnTo>
                    <a:pt x="345269" y="3446"/>
                  </a:lnTo>
                  <a:lnTo>
                    <a:pt x="350647" y="3301"/>
                  </a:lnTo>
                  <a:close/>
                </a:path>
                <a:path w="2007870" h="319405">
                  <a:moveTo>
                    <a:pt x="1195324" y="2539"/>
                  </a:moveTo>
                  <a:lnTo>
                    <a:pt x="1237996" y="7683"/>
                  </a:lnTo>
                  <a:lnTo>
                    <a:pt x="1282309" y="34516"/>
                  </a:lnTo>
                  <a:lnTo>
                    <a:pt x="1297686" y="81914"/>
                  </a:lnTo>
                  <a:lnTo>
                    <a:pt x="1295237" y="99393"/>
                  </a:lnTo>
                  <a:lnTo>
                    <a:pt x="1287907" y="114871"/>
                  </a:lnTo>
                  <a:lnTo>
                    <a:pt x="1275718" y="128349"/>
                  </a:lnTo>
                  <a:lnTo>
                    <a:pt x="1258697" y="139826"/>
                  </a:lnTo>
                  <a:lnTo>
                    <a:pt x="1283866" y="152423"/>
                  </a:lnTo>
                  <a:lnTo>
                    <a:pt x="1301845" y="170402"/>
                  </a:lnTo>
                  <a:lnTo>
                    <a:pt x="1312632" y="193762"/>
                  </a:lnTo>
                  <a:lnTo>
                    <a:pt x="1316228" y="222503"/>
                  </a:lnTo>
                  <a:lnTo>
                    <a:pt x="1314229" y="242532"/>
                  </a:lnTo>
                  <a:lnTo>
                    <a:pt x="1284351" y="289305"/>
                  </a:lnTo>
                  <a:lnTo>
                    <a:pt x="1247949" y="307768"/>
                  </a:lnTo>
                  <a:lnTo>
                    <a:pt x="1202309" y="313943"/>
                  </a:lnTo>
                  <a:lnTo>
                    <a:pt x="1107948" y="313943"/>
                  </a:lnTo>
                  <a:lnTo>
                    <a:pt x="1107948" y="5714"/>
                  </a:lnTo>
                  <a:lnTo>
                    <a:pt x="1140620" y="4308"/>
                  </a:lnTo>
                  <a:lnTo>
                    <a:pt x="1166066" y="3317"/>
                  </a:lnTo>
                  <a:lnTo>
                    <a:pt x="1184296" y="2732"/>
                  </a:lnTo>
                  <a:lnTo>
                    <a:pt x="1195324" y="2539"/>
                  </a:lnTo>
                  <a:close/>
                </a:path>
                <a:path w="2007870" h="319405">
                  <a:moveTo>
                    <a:pt x="1859788" y="1270"/>
                  </a:moveTo>
                  <a:lnTo>
                    <a:pt x="1883537" y="1270"/>
                  </a:lnTo>
                  <a:lnTo>
                    <a:pt x="2007616" y="313943"/>
                  </a:lnTo>
                  <a:lnTo>
                    <a:pt x="1947418" y="313943"/>
                  </a:lnTo>
                  <a:lnTo>
                    <a:pt x="1924431" y="251459"/>
                  </a:lnTo>
                  <a:lnTo>
                    <a:pt x="1818767" y="251459"/>
                  </a:lnTo>
                  <a:lnTo>
                    <a:pt x="1797685" y="313943"/>
                  </a:lnTo>
                  <a:lnTo>
                    <a:pt x="1736344" y="313943"/>
                  </a:lnTo>
                  <a:lnTo>
                    <a:pt x="1859788" y="1270"/>
                  </a:lnTo>
                  <a:close/>
                </a:path>
                <a:path w="2007870" h="319405">
                  <a:moveTo>
                    <a:pt x="971042" y="0"/>
                  </a:moveTo>
                  <a:lnTo>
                    <a:pt x="995900" y="1381"/>
                  </a:lnTo>
                  <a:lnTo>
                    <a:pt x="1018270" y="5524"/>
                  </a:lnTo>
                  <a:lnTo>
                    <a:pt x="1038139" y="12430"/>
                  </a:lnTo>
                  <a:lnTo>
                    <a:pt x="1055497" y="22097"/>
                  </a:lnTo>
                  <a:lnTo>
                    <a:pt x="1033145" y="67309"/>
                  </a:lnTo>
                  <a:lnTo>
                    <a:pt x="1022546" y="59142"/>
                  </a:lnTo>
                  <a:lnTo>
                    <a:pt x="1009221" y="53308"/>
                  </a:lnTo>
                  <a:lnTo>
                    <a:pt x="993157" y="49807"/>
                  </a:lnTo>
                  <a:lnTo>
                    <a:pt x="974344" y="48640"/>
                  </a:lnTo>
                  <a:lnTo>
                    <a:pt x="955196" y="50734"/>
                  </a:lnTo>
                  <a:lnTo>
                    <a:pt x="910209" y="82041"/>
                  </a:lnTo>
                  <a:lnTo>
                    <a:pt x="892317" y="119014"/>
                  </a:lnTo>
                  <a:lnTo>
                    <a:pt x="886333" y="162940"/>
                  </a:lnTo>
                  <a:lnTo>
                    <a:pt x="887714" y="185564"/>
                  </a:lnTo>
                  <a:lnTo>
                    <a:pt x="898763" y="224287"/>
                  </a:lnTo>
                  <a:lnTo>
                    <a:pt x="934910" y="262874"/>
                  </a:lnTo>
                  <a:lnTo>
                    <a:pt x="970153" y="270382"/>
                  </a:lnTo>
                  <a:lnTo>
                    <a:pt x="990772" y="268452"/>
                  </a:lnTo>
                  <a:lnTo>
                    <a:pt x="1008999" y="262651"/>
                  </a:lnTo>
                  <a:lnTo>
                    <a:pt x="1024820" y="252970"/>
                  </a:lnTo>
                  <a:lnTo>
                    <a:pt x="1038225" y="239394"/>
                  </a:lnTo>
                  <a:lnTo>
                    <a:pt x="1064133" y="283844"/>
                  </a:lnTo>
                  <a:lnTo>
                    <a:pt x="1045342" y="299346"/>
                  </a:lnTo>
                  <a:lnTo>
                    <a:pt x="1022683" y="310419"/>
                  </a:lnTo>
                  <a:lnTo>
                    <a:pt x="996142" y="317063"/>
                  </a:lnTo>
                  <a:lnTo>
                    <a:pt x="965708" y="319277"/>
                  </a:lnTo>
                  <a:lnTo>
                    <a:pt x="935061" y="316611"/>
                  </a:lnTo>
                  <a:lnTo>
                    <a:pt x="884769" y="295275"/>
                  </a:lnTo>
                  <a:lnTo>
                    <a:pt x="849548" y="253366"/>
                  </a:lnTo>
                  <a:lnTo>
                    <a:pt x="831780" y="195506"/>
                  </a:lnTo>
                  <a:lnTo>
                    <a:pt x="829563" y="160908"/>
                  </a:lnTo>
                  <a:lnTo>
                    <a:pt x="832016" y="128331"/>
                  </a:lnTo>
                  <a:lnTo>
                    <a:pt x="851638" y="71129"/>
                  </a:lnTo>
                  <a:lnTo>
                    <a:pt x="889906" y="26146"/>
                  </a:lnTo>
                  <a:lnTo>
                    <a:pt x="941012" y="2905"/>
                  </a:lnTo>
                  <a:lnTo>
                    <a:pt x="971042" y="0"/>
                  </a:lnTo>
                  <a:close/>
                </a:path>
                <a:path w="2007870" h="319405">
                  <a:moveTo>
                    <a:pt x="659130" y="0"/>
                  </a:moveTo>
                  <a:lnTo>
                    <a:pt x="717423" y="10207"/>
                  </a:lnTo>
                  <a:lnTo>
                    <a:pt x="760476" y="40893"/>
                  </a:lnTo>
                  <a:lnTo>
                    <a:pt x="786939" y="90423"/>
                  </a:lnTo>
                  <a:lnTo>
                    <a:pt x="795782" y="157098"/>
                  </a:lnTo>
                  <a:lnTo>
                    <a:pt x="793474" y="192797"/>
                  </a:lnTo>
                  <a:lnTo>
                    <a:pt x="775047" y="252146"/>
                  </a:lnTo>
                  <a:lnTo>
                    <a:pt x="738588" y="294846"/>
                  </a:lnTo>
                  <a:lnTo>
                    <a:pt x="686478" y="316563"/>
                  </a:lnTo>
                  <a:lnTo>
                    <a:pt x="654685" y="319277"/>
                  </a:lnTo>
                  <a:lnTo>
                    <a:pt x="625205" y="316541"/>
                  </a:lnTo>
                  <a:lnTo>
                    <a:pt x="577389" y="294685"/>
                  </a:lnTo>
                  <a:lnTo>
                    <a:pt x="544718" y="251753"/>
                  </a:lnTo>
                  <a:lnTo>
                    <a:pt x="528335" y="192508"/>
                  </a:lnTo>
                  <a:lnTo>
                    <a:pt x="526288" y="157098"/>
                  </a:lnTo>
                  <a:lnTo>
                    <a:pt x="528530" y="125479"/>
                  </a:lnTo>
                  <a:lnTo>
                    <a:pt x="546540" y="69766"/>
                  </a:lnTo>
                  <a:lnTo>
                    <a:pt x="581977" y="25717"/>
                  </a:lnTo>
                  <a:lnTo>
                    <a:pt x="630364" y="2857"/>
                  </a:lnTo>
                  <a:lnTo>
                    <a:pt x="659130" y="0"/>
                  </a:lnTo>
                  <a:close/>
                </a:path>
              </a:pathLst>
            </a:custGeom>
            <a:ln w="3175">
              <a:solidFill>
                <a:srgbClr val="58134A"/>
              </a:solidFill>
            </a:ln>
          </p:spPr>
          <p:txBody>
            <a:bodyPr wrap="square" lIns="0" tIns="0" rIns="0" bIns="0" rtlCol="0"/>
            <a:lstStyle/>
            <a:p>
              <a:endParaRPr/>
            </a:p>
          </p:txBody>
        </p:sp>
      </p:grpSp>
      <p:grpSp>
        <p:nvGrpSpPr>
          <p:cNvPr id="11" name="object 11"/>
          <p:cNvGrpSpPr/>
          <p:nvPr/>
        </p:nvGrpSpPr>
        <p:grpSpPr>
          <a:xfrm>
            <a:off x="178307" y="905255"/>
            <a:ext cx="8807450" cy="5593080"/>
            <a:chOff x="178307" y="905255"/>
            <a:chExt cx="8807450" cy="5593080"/>
          </a:xfrm>
        </p:grpSpPr>
        <p:pic>
          <p:nvPicPr>
            <p:cNvPr id="12" name="object 12"/>
            <p:cNvPicPr/>
            <p:nvPr/>
          </p:nvPicPr>
          <p:blipFill>
            <a:blip r:embed="rId7" cstate="print"/>
            <a:stretch>
              <a:fillRect/>
            </a:stretch>
          </p:blipFill>
          <p:spPr>
            <a:xfrm>
              <a:off x="265176" y="1018031"/>
              <a:ext cx="8542020" cy="4992624"/>
            </a:xfrm>
            <a:prstGeom prst="rect">
              <a:avLst/>
            </a:prstGeom>
          </p:spPr>
        </p:pic>
        <p:pic>
          <p:nvPicPr>
            <p:cNvPr id="13" name="object 13"/>
            <p:cNvPicPr/>
            <p:nvPr/>
          </p:nvPicPr>
          <p:blipFill>
            <a:blip r:embed="rId8" cstate="print"/>
            <a:stretch>
              <a:fillRect/>
            </a:stretch>
          </p:blipFill>
          <p:spPr>
            <a:xfrm>
              <a:off x="178307" y="905255"/>
              <a:ext cx="8807196" cy="5593080"/>
            </a:xfrm>
            <a:prstGeom prst="rect">
              <a:avLst/>
            </a:prstGeom>
          </p:spPr>
        </p:pic>
        <p:pic>
          <p:nvPicPr>
            <p:cNvPr id="14" name="object 14"/>
            <p:cNvPicPr/>
            <p:nvPr/>
          </p:nvPicPr>
          <p:blipFill>
            <a:blip r:embed="rId9" cstate="print"/>
            <a:stretch>
              <a:fillRect/>
            </a:stretch>
          </p:blipFill>
          <p:spPr>
            <a:xfrm>
              <a:off x="323532" y="1052741"/>
              <a:ext cx="8424926" cy="4873752"/>
            </a:xfrm>
            <a:prstGeom prst="rect">
              <a:avLst/>
            </a:prstGeom>
          </p:spPr>
        </p:pic>
        <p:sp>
          <p:nvSpPr>
            <p:cNvPr id="15" name="object 15"/>
            <p:cNvSpPr/>
            <p:nvPr/>
          </p:nvSpPr>
          <p:spPr>
            <a:xfrm>
              <a:off x="323532" y="1052741"/>
              <a:ext cx="8425180" cy="4874260"/>
            </a:xfrm>
            <a:custGeom>
              <a:avLst/>
              <a:gdLst/>
              <a:ahLst/>
              <a:cxnLst/>
              <a:rect l="l" t="t" r="r" b="b"/>
              <a:pathLst>
                <a:path w="8425180" h="4874260">
                  <a:moveTo>
                    <a:pt x="0" y="4873752"/>
                  </a:moveTo>
                  <a:lnTo>
                    <a:pt x="8424926" y="4873752"/>
                  </a:lnTo>
                  <a:lnTo>
                    <a:pt x="8424926" y="0"/>
                  </a:lnTo>
                  <a:lnTo>
                    <a:pt x="0" y="0"/>
                  </a:lnTo>
                  <a:lnTo>
                    <a:pt x="0" y="4873752"/>
                  </a:lnTo>
                  <a:close/>
                </a:path>
              </a:pathLst>
            </a:custGeom>
            <a:ln w="11430">
              <a:solidFill>
                <a:srgbClr val="DE6C36"/>
              </a:solidFill>
            </a:ln>
          </p:spPr>
          <p:txBody>
            <a:bodyPr wrap="square" lIns="0" tIns="0" rIns="0" bIns="0" rtlCol="0"/>
            <a:lstStyle/>
            <a:p>
              <a:endParaRPr/>
            </a:p>
          </p:txBody>
        </p:sp>
      </p:grpSp>
      <p:sp>
        <p:nvSpPr>
          <p:cNvPr id="16" name="object 16"/>
          <p:cNvSpPr txBox="1"/>
          <p:nvPr/>
        </p:nvSpPr>
        <p:spPr>
          <a:xfrm>
            <a:off x="402437" y="1003808"/>
            <a:ext cx="8268970" cy="4527265"/>
          </a:xfrm>
          <a:prstGeom prst="rect">
            <a:avLst/>
          </a:prstGeom>
        </p:spPr>
        <p:txBody>
          <a:bodyPr vert="horz" wrap="square" lIns="0" tIns="85725" rIns="0" bIns="0" rtlCol="0">
            <a:spAutoFit/>
          </a:bodyPr>
          <a:lstStyle/>
          <a:p>
            <a:pPr marL="12700" marR="6985" indent="827405" algn="just">
              <a:lnSpc>
                <a:spcPct val="80000"/>
              </a:lnSpc>
              <a:spcBef>
                <a:spcPts val="675"/>
              </a:spcBef>
            </a:pPr>
            <a:r>
              <a:rPr sz="2400" dirty="0">
                <a:latin typeface="Trebuchet MS"/>
                <a:cs typeface="Trebuchet MS"/>
              </a:rPr>
              <a:t>Основний</a:t>
            </a:r>
            <a:r>
              <a:rPr sz="2400" spc="345" dirty="0">
                <a:latin typeface="Trebuchet MS"/>
                <a:cs typeface="Trebuchet MS"/>
              </a:rPr>
              <a:t>  </a:t>
            </a:r>
            <a:r>
              <a:rPr sz="2400" dirty="0">
                <a:latin typeface="Trebuchet MS"/>
                <a:cs typeface="Trebuchet MS"/>
              </a:rPr>
              <a:t>зміст</a:t>
            </a:r>
            <a:r>
              <a:rPr sz="2400" spc="360" dirty="0">
                <a:latin typeface="Trebuchet MS"/>
                <a:cs typeface="Trebuchet MS"/>
              </a:rPr>
              <a:t>  </a:t>
            </a:r>
            <a:r>
              <a:rPr sz="2400" dirty="0">
                <a:latin typeface="Trebuchet MS"/>
                <a:cs typeface="Trebuchet MS"/>
              </a:rPr>
              <a:t>просвітницької</a:t>
            </a:r>
            <a:r>
              <a:rPr sz="2400" spc="355" dirty="0">
                <a:latin typeface="Trebuchet MS"/>
                <a:cs typeface="Trebuchet MS"/>
              </a:rPr>
              <a:t>  </a:t>
            </a:r>
            <a:r>
              <a:rPr sz="2400" dirty="0" err="1">
                <a:latin typeface="Trebuchet MS"/>
                <a:cs typeface="Trebuchet MS"/>
              </a:rPr>
              <a:t>роботи</a:t>
            </a:r>
            <a:r>
              <a:rPr sz="2400" spc="355" dirty="0">
                <a:latin typeface="Trebuchet MS"/>
                <a:cs typeface="Trebuchet MS"/>
              </a:rPr>
              <a:t> </a:t>
            </a:r>
            <a:r>
              <a:rPr sz="2400" dirty="0" err="1">
                <a:latin typeface="Trebuchet MS"/>
                <a:cs typeface="Trebuchet MS"/>
              </a:rPr>
              <a:t>полягає</a:t>
            </a:r>
            <a:r>
              <a:rPr sz="2400" spc="70" dirty="0">
                <a:latin typeface="Trebuchet MS"/>
                <a:cs typeface="Trebuchet MS"/>
              </a:rPr>
              <a:t>  </a:t>
            </a:r>
            <a:r>
              <a:rPr sz="2400" dirty="0">
                <a:latin typeface="Trebuchet MS"/>
                <a:cs typeface="Trebuchet MS"/>
              </a:rPr>
              <a:t>у</a:t>
            </a:r>
            <a:r>
              <a:rPr sz="2400" spc="60" dirty="0">
                <a:latin typeface="Trebuchet MS"/>
                <a:cs typeface="Trebuchet MS"/>
              </a:rPr>
              <a:t>  </a:t>
            </a:r>
            <a:r>
              <a:rPr sz="2400" spc="-10" dirty="0">
                <a:latin typeface="Trebuchet MS"/>
                <a:cs typeface="Trebuchet MS"/>
              </a:rPr>
              <a:t>тому, </a:t>
            </a:r>
            <a:r>
              <a:rPr sz="2400" spc="-20" dirty="0">
                <a:latin typeface="Trebuchet MS"/>
                <a:cs typeface="Trebuchet MS"/>
              </a:rPr>
              <a:t>щоб:</a:t>
            </a:r>
            <a:endParaRPr sz="2400" dirty="0">
              <a:latin typeface="Trebuchet MS"/>
              <a:cs typeface="Trebuchet MS"/>
            </a:endParaRPr>
          </a:p>
          <a:p>
            <a:pPr marL="286385" marR="5715" indent="-274320" algn="just">
              <a:lnSpc>
                <a:spcPts val="2300"/>
              </a:lnSpc>
              <a:spcBef>
                <a:spcPts val="585"/>
              </a:spcBef>
              <a:buClr>
                <a:srgbClr val="B03E9A"/>
              </a:buClr>
              <a:buSzPct val="72916"/>
              <a:buFont typeface="Cambria"/>
              <a:buChar char="⦿"/>
              <a:tabLst>
                <a:tab pos="286385" algn="l"/>
              </a:tabLst>
            </a:pPr>
            <a:r>
              <a:rPr sz="2400" dirty="0">
                <a:latin typeface="Trebuchet MS"/>
                <a:cs typeface="Trebuchet MS"/>
              </a:rPr>
              <a:t>знайомити</a:t>
            </a:r>
            <a:r>
              <a:rPr sz="2400" spc="390" dirty="0">
                <a:latin typeface="Trebuchet MS"/>
                <a:cs typeface="Trebuchet MS"/>
              </a:rPr>
              <a:t>   </a:t>
            </a:r>
            <a:r>
              <a:rPr sz="2400" dirty="0">
                <a:latin typeface="Trebuchet MS"/>
                <a:cs typeface="Trebuchet MS"/>
              </a:rPr>
              <a:t>педагогів</a:t>
            </a:r>
            <a:r>
              <a:rPr sz="2400" spc="390" dirty="0">
                <a:latin typeface="Trebuchet MS"/>
                <a:cs typeface="Trebuchet MS"/>
              </a:rPr>
              <a:t>   </a:t>
            </a:r>
            <a:r>
              <a:rPr sz="2400" dirty="0">
                <a:latin typeface="Trebuchet MS"/>
                <a:cs typeface="Trebuchet MS"/>
              </a:rPr>
              <a:t>та</a:t>
            </a:r>
            <a:r>
              <a:rPr sz="2400" spc="395" dirty="0">
                <a:latin typeface="Trebuchet MS"/>
                <a:cs typeface="Trebuchet MS"/>
              </a:rPr>
              <a:t>   </a:t>
            </a:r>
            <a:r>
              <a:rPr sz="2400" dirty="0">
                <a:latin typeface="Trebuchet MS"/>
                <a:cs typeface="Trebuchet MS"/>
              </a:rPr>
              <a:t>батьків</a:t>
            </a:r>
            <a:r>
              <a:rPr sz="2400" spc="395" dirty="0">
                <a:latin typeface="Trebuchet MS"/>
                <a:cs typeface="Trebuchet MS"/>
              </a:rPr>
              <a:t>   </a:t>
            </a:r>
            <a:r>
              <a:rPr sz="2400" dirty="0">
                <a:latin typeface="Trebuchet MS"/>
                <a:cs typeface="Trebuchet MS"/>
              </a:rPr>
              <a:t>з</a:t>
            </a:r>
            <a:r>
              <a:rPr sz="2400" spc="390" dirty="0">
                <a:latin typeface="Trebuchet MS"/>
                <a:cs typeface="Trebuchet MS"/>
              </a:rPr>
              <a:t>   </a:t>
            </a:r>
            <a:r>
              <a:rPr sz="2400" spc="-10" dirty="0">
                <a:latin typeface="Trebuchet MS"/>
                <a:cs typeface="Trebuchet MS"/>
              </a:rPr>
              <a:t>основними </a:t>
            </a:r>
            <a:r>
              <a:rPr sz="2400" dirty="0">
                <a:latin typeface="Trebuchet MS"/>
                <a:cs typeface="Trebuchet MS"/>
              </a:rPr>
              <a:t>закономірностями</a:t>
            </a:r>
            <a:r>
              <a:rPr sz="2400" spc="575" dirty="0">
                <a:latin typeface="Trebuchet MS"/>
                <a:cs typeface="Trebuchet MS"/>
              </a:rPr>
              <a:t> </a:t>
            </a:r>
            <a:r>
              <a:rPr sz="2400" dirty="0">
                <a:latin typeface="Trebuchet MS"/>
                <a:cs typeface="Trebuchet MS"/>
              </a:rPr>
              <a:t>та</a:t>
            </a:r>
            <a:r>
              <a:rPr sz="2400" spc="590" dirty="0">
                <a:latin typeface="Trebuchet MS"/>
                <a:cs typeface="Trebuchet MS"/>
              </a:rPr>
              <a:t> </a:t>
            </a:r>
            <a:r>
              <a:rPr sz="2400" dirty="0">
                <a:latin typeface="Trebuchet MS"/>
                <a:cs typeface="Trebuchet MS"/>
              </a:rPr>
              <a:t>умовами</a:t>
            </a:r>
            <a:r>
              <a:rPr sz="2400" spc="585" dirty="0">
                <a:latin typeface="Trebuchet MS"/>
                <a:cs typeface="Trebuchet MS"/>
              </a:rPr>
              <a:t> </a:t>
            </a:r>
            <a:r>
              <a:rPr sz="2400" dirty="0">
                <a:latin typeface="Trebuchet MS"/>
                <a:cs typeface="Trebuchet MS"/>
              </a:rPr>
              <a:t>сприятливого</a:t>
            </a:r>
            <a:r>
              <a:rPr sz="2400" spc="585" dirty="0">
                <a:latin typeface="Trebuchet MS"/>
                <a:cs typeface="Trebuchet MS"/>
              </a:rPr>
              <a:t> </a:t>
            </a:r>
            <a:r>
              <a:rPr sz="2400" spc="-10" dirty="0">
                <a:latin typeface="Trebuchet MS"/>
                <a:cs typeface="Trebuchet MS"/>
              </a:rPr>
              <a:t>розвитку дитини;</a:t>
            </a:r>
            <a:endParaRPr sz="2400" dirty="0">
              <a:latin typeface="Trebuchet MS"/>
              <a:cs typeface="Trebuchet MS"/>
            </a:endParaRPr>
          </a:p>
          <a:p>
            <a:pPr marL="286385" marR="5080" indent="-274320" algn="just">
              <a:lnSpc>
                <a:spcPts val="2310"/>
              </a:lnSpc>
              <a:spcBef>
                <a:spcPts val="605"/>
              </a:spcBef>
              <a:buClr>
                <a:srgbClr val="B03E9A"/>
              </a:buClr>
              <a:buSzPct val="72916"/>
              <a:buFont typeface="Cambria"/>
              <a:buChar char="⦿"/>
              <a:tabLst>
                <a:tab pos="286385" algn="l"/>
              </a:tabLst>
            </a:pPr>
            <a:r>
              <a:rPr sz="2400" dirty="0">
                <a:latin typeface="Trebuchet MS"/>
                <a:cs typeface="Trebuchet MS"/>
              </a:rPr>
              <a:t>популяризувати</a:t>
            </a:r>
            <a:r>
              <a:rPr sz="2400" spc="45" dirty="0">
                <a:latin typeface="Trebuchet MS"/>
                <a:cs typeface="Trebuchet MS"/>
              </a:rPr>
              <a:t>  </a:t>
            </a:r>
            <a:r>
              <a:rPr sz="2400" dirty="0">
                <a:latin typeface="Trebuchet MS"/>
                <a:cs typeface="Trebuchet MS"/>
              </a:rPr>
              <a:t>та</a:t>
            </a:r>
            <a:r>
              <a:rPr sz="2400" spc="55" dirty="0">
                <a:latin typeface="Trebuchet MS"/>
                <a:cs typeface="Trebuchet MS"/>
              </a:rPr>
              <a:t>  </a:t>
            </a:r>
            <a:r>
              <a:rPr sz="2400" dirty="0">
                <a:latin typeface="Trebuchet MS"/>
                <a:cs typeface="Trebuchet MS"/>
              </a:rPr>
              <a:t>роз’яснювати</a:t>
            </a:r>
            <a:r>
              <a:rPr sz="2400" spc="55" dirty="0">
                <a:latin typeface="Trebuchet MS"/>
                <a:cs typeface="Trebuchet MS"/>
              </a:rPr>
              <a:t>  </a:t>
            </a:r>
            <a:r>
              <a:rPr sz="2400" dirty="0">
                <a:latin typeface="Trebuchet MS"/>
                <a:cs typeface="Trebuchet MS"/>
              </a:rPr>
              <a:t>результати</a:t>
            </a:r>
            <a:r>
              <a:rPr sz="2400" spc="45" dirty="0">
                <a:latin typeface="Trebuchet MS"/>
                <a:cs typeface="Trebuchet MS"/>
              </a:rPr>
              <a:t>  </a:t>
            </a:r>
            <a:r>
              <a:rPr sz="2400" spc="-10" dirty="0">
                <a:latin typeface="Trebuchet MS"/>
                <a:cs typeface="Trebuchet MS"/>
              </a:rPr>
              <a:t>новітніх психологічних/соціально-</a:t>
            </a:r>
            <a:r>
              <a:rPr sz="2400" dirty="0">
                <a:latin typeface="Trebuchet MS"/>
                <a:cs typeface="Trebuchet MS"/>
              </a:rPr>
              <a:t>педагогічних</a:t>
            </a:r>
            <a:r>
              <a:rPr sz="2400" spc="-95" dirty="0">
                <a:latin typeface="Trebuchet MS"/>
                <a:cs typeface="Trebuchet MS"/>
              </a:rPr>
              <a:t> </a:t>
            </a:r>
            <a:r>
              <a:rPr sz="2400" spc="-10" dirty="0">
                <a:latin typeface="Trebuchet MS"/>
                <a:cs typeface="Trebuchet MS"/>
              </a:rPr>
              <a:t>досліджень;</a:t>
            </a:r>
            <a:endParaRPr sz="2400" dirty="0">
              <a:latin typeface="Trebuchet MS"/>
              <a:cs typeface="Trebuchet MS"/>
            </a:endParaRPr>
          </a:p>
          <a:p>
            <a:pPr marL="286385" marR="5080" indent="-274320" algn="just">
              <a:lnSpc>
                <a:spcPct val="80000"/>
              </a:lnSpc>
              <a:spcBef>
                <a:spcPts val="615"/>
              </a:spcBef>
              <a:buClr>
                <a:srgbClr val="B03E9A"/>
              </a:buClr>
              <a:buSzPct val="72916"/>
              <a:buFont typeface="Cambria"/>
              <a:buChar char="⦿"/>
              <a:tabLst>
                <a:tab pos="286385" algn="l"/>
              </a:tabLst>
            </a:pPr>
            <a:r>
              <a:rPr sz="2400" dirty="0">
                <a:latin typeface="Trebuchet MS"/>
                <a:cs typeface="Trebuchet MS"/>
              </a:rPr>
              <a:t>формувати</a:t>
            </a:r>
            <a:r>
              <a:rPr sz="2400" spc="270" dirty="0">
                <a:latin typeface="Trebuchet MS"/>
                <a:cs typeface="Trebuchet MS"/>
              </a:rPr>
              <a:t> </a:t>
            </a:r>
            <a:r>
              <a:rPr sz="2400" dirty="0">
                <a:latin typeface="Trebuchet MS"/>
                <a:cs typeface="Trebuchet MS"/>
              </a:rPr>
              <a:t>потребу</a:t>
            </a:r>
            <a:r>
              <a:rPr sz="2400" spc="250" dirty="0">
                <a:latin typeface="Trebuchet MS"/>
                <a:cs typeface="Trebuchet MS"/>
              </a:rPr>
              <a:t> </a:t>
            </a:r>
            <a:r>
              <a:rPr sz="2400" dirty="0">
                <a:latin typeface="Trebuchet MS"/>
                <a:cs typeface="Trebuchet MS"/>
              </a:rPr>
              <a:t>в</a:t>
            </a:r>
            <a:r>
              <a:rPr sz="2400" spc="265" dirty="0">
                <a:latin typeface="Trebuchet MS"/>
                <a:cs typeface="Trebuchet MS"/>
              </a:rPr>
              <a:t> </a:t>
            </a:r>
            <a:r>
              <a:rPr sz="2400" dirty="0">
                <a:latin typeface="Trebuchet MS"/>
                <a:cs typeface="Trebuchet MS"/>
              </a:rPr>
              <a:t>психологічних</a:t>
            </a:r>
            <a:r>
              <a:rPr sz="2400" spc="260" dirty="0">
                <a:latin typeface="Trebuchet MS"/>
                <a:cs typeface="Trebuchet MS"/>
              </a:rPr>
              <a:t> </a:t>
            </a:r>
            <a:r>
              <a:rPr sz="2400" dirty="0">
                <a:latin typeface="Trebuchet MS"/>
                <a:cs typeface="Trebuchet MS"/>
              </a:rPr>
              <a:t>знаннях,</a:t>
            </a:r>
            <a:r>
              <a:rPr sz="2400" spc="260" dirty="0">
                <a:latin typeface="Trebuchet MS"/>
                <a:cs typeface="Trebuchet MS"/>
              </a:rPr>
              <a:t> </a:t>
            </a:r>
            <a:r>
              <a:rPr sz="2400" spc="-10" dirty="0">
                <a:latin typeface="Trebuchet MS"/>
                <a:cs typeface="Trebuchet MS"/>
              </a:rPr>
              <a:t>бажання </a:t>
            </a:r>
            <a:r>
              <a:rPr sz="2400" dirty="0">
                <a:latin typeface="Trebuchet MS"/>
                <a:cs typeface="Trebuchet MS"/>
              </a:rPr>
              <a:t>використовувати</a:t>
            </a:r>
            <a:r>
              <a:rPr sz="2400" spc="155" dirty="0">
                <a:latin typeface="Trebuchet MS"/>
                <a:cs typeface="Trebuchet MS"/>
              </a:rPr>
              <a:t> </a:t>
            </a:r>
            <a:r>
              <a:rPr sz="2400" dirty="0">
                <a:latin typeface="Trebuchet MS"/>
                <a:cs typeface="Trebuchet MS"/>
              </a:rPr>
              <a:t>їх</a:t>
            </a:r>
            <a:r>
              <a:rPr sz="2400" spc="165" dirty="0">
                <a:latin typeface="Trebuchet MS"/>
                <a:cs typeface="Trebuchet MS"/>
              </a:rPr>
              <a:t> </a:t>
            </a:r>
            <a:r>
              <a:rPr sz="2400" dirty="0">
                <a:latin typeface="Trebuchet MS"/>
                <a:cs typeface="Trebuchet MS"/>
              </a:rPr>
              <a:t>у</a:t>
            </a:r>
            <a:r>
              <a:rPr sz="2400" spc="145" dirty="0">
                <a:latin typeface="Trebuchet MS"/>
                <a:cs typeface="Trebuchet MS"/>
              </a:rPr>
              <a:t> </a:t>
            </a:r>
            <a:r>
              <a:rPr sz="2400" dirty="0">
                <a:latin typeface="Trebuchet MS"/>
                <a:cs typeface="Trebuchet MS"/>
              </a:rPr>
              <a:t>роботі</a:t>
            </a:r>
            <a:r>
              <a:rPr sz="2400" spc="155" dirty="0">
                <a:latin typeface="Trebuchet MS"/>
                <a:cs typeface="Trebuchet MS"/>
              </a:rPr>
              <a:t> </a:t>
            </a:r>
            <a:r>
              <a:rPr sz="2400" dirty="0">
                <a:latin typeface="Trebuchet MS"/>
                <a:cs typeface="Trebuchet MS"/>
              </a:rPr>
              <a:t>з</a:t>
            </a:r>
            <a:r>
              <a:rPr sz="2400" spc="165" dirty="0">
                <a:latin typeface="Trebuchet MS"/>
                <a:cs typeface="Trebuchet MS"/>
              </a:rPr>
              <a:t> </a:t>
            </a:r>
            <a:r>
              <a:rPr sz="2400" dirty="0">
                <a:latin typeface="Trebuchet MS"/>
                <a:cs typeface="Trebuchet MS"/>
              </a:rPr>
              <a:t>дитиною</a:t>
            </a:r>
            <a:r>
              <a:rPr sz="2400" spc="150" dirty="0">
                <a:latin typeface="Trebuchet MS"/>
                <a:cs typeface="Trebuchet MS"/>
              </a:rPr>
              <a:t> </a:t>
            </a:r>
            <a:r>
              <a:rPr sz="2400" dirty="0">
                <a:latin typeface="Trebuchet MS"/>
                <a:cs typeface="Trebuchet MS"/>
              </a:rPr>
              <a:t>або</a:t>
            </a:r>
            <a:r>
              <a:rPr sz="2400" spc="150" dirty="0">
                <a:latin typeface="Trebuchet MS"/>
                <a:cs typeface="Trebuchet MS"/>
              </a:rPr>
              <a:t> </a:t>
            </a:r>
            <a:r>
              <a:rPr sz="2400" dirty="0">
                <a:latin typeface="Trebuchet MS"/>
                <a:cs typeface="Trebuchet MS"/>
              </a:rPr>
              <a:t>в</a:t>
            </a:r>
            <a:r>
              <a:rPr sz="2400" spc="150" dirty="0">
                <a:latin typeface="Trebuchet MS"/>
                <a:cs typeface="Trebuchet MS"/>
              </a:rPr>
              <a:t> </a:t>
            </a:r>
            <a:r>
              <a:rPr sz="2400" spc="-10" dirty="0">
                <a:latin typeface="Trebuchet MS"/>
                <a:cs typeface="Trebuchet MS"/>
              </a:rPr>
              <a:t>інтересах </a:t>
            </a:r>
            <a:r>
              <a:rPr sz="2400" dirty="0">
                <a:latin typeface="Trebuchet MS"/>
                <a:cs typeface="Trebuchet MS"/>
              </a:rPr>
              <a:t>розвитку</a:t>
            </a:r>
            <a:r>
              <a:rPr sz="2400" spc="475" dirty="0">
                <a:latin typeface="Trebuchet MS"/>
                <a:cs typeface="Trebuchet MS"/>
              </a:rPr>
              <a:t>  </a:t>
            </a:r>
            <a:r>
              <a:rPr sz="2400" dirty="0">
                <a:latin typeface="Trebuchet MS"/>
                <a:cs typeface="Trebuchet MS"/>
              </a:rPr>
              <a:t>власної</a:t>
            </a:r>
            <a:r>
              <a:rPr sz="2400" spc="465" dirty="0">
                <a:latin typeface="Trebuchet MS"/>
                <a:cs typeface="Trebuchet MS"/>
              </a:rPr>
              <a:t>  </a:t>
            </a:r>
            <a:r>
              <a:rPr sz="2400" dirty="0">
                <a:latin typeface="Trebuchet MS"/>
                <a:cs typeface="Trebuchet MS"/>
              </a:rPr>
              <a:t>особистості;</a:t>
            </a:r>
            <a:r>
              <a:rPr sz="2400" spc="470" dirty="0">
                <a:latin typeface="Trebuchet MS"/>
                <a:cs typeface="Trebuchet MS"/>
              </a:rPr>
              <a:t>  </a:t>
            </a:r>
            <a:r>
              <a:rPr sz="2400" dirty="0" err="1">
                <a:latin typeface="Trebuchet MS"/>
                <a:cs typeface="Trebuchet MS"/>
              </a:rPr>
              <a:t>знайомити</a:t>
            </a:r>
            <a:r>
              <a:rPr sz="2400" spc="470" dirty="0">
                <a:latin typeface="Trebuchet MS"/>
                <a:cs typeface="Trebuchet MS"/>
              </a:rPr>
              <a:t>  </a:t>
            </a:r>
            <a:r>
              <a:rPr lang="uk-UA" sz="2400" dirty="0">
                <a:latin typeface="Trebuchet MS"/>
                <a:cs typeface="Trebuchet MS"/>
              </a:rPr>
              <a:t>здобувачів освіти</a:t>
            </a:r>
            <a:r>
              <a:rPr sz="2400" spc="470" dirty="0">
                <a:latin typeface="Trebuchet MS"/>
                <a:cs typeface="Trebuchet MS"/>
              </a:rPr>
              <a:t>  </a:t>
            </a:r>
            <a:r>
              <a:rPr sz="2400" spc="-50" dirty="0">
                <a:latin typeface="Trebuchet MS"/>
                <a:cs typeface="Trebuchet MS"/>
              </a:rPr>
              <a:t>з </a:t>
            </a:r>
            <a:r>
              <a:rPr sz="2400" dirty="0">
                <a:latin typeface="Trebuchet MS"/>
                <a:cs typeface="Trebuchet MS"/>
              </a:rPr>
              <a:t>основами</a:t>
            </a:r>
            <a:r>
              <a:rPr sz="2400" spc="-80" dirty="0">
                <a:latin typeface="Trebuchet MS"/>
                <a:cs typeface="Trebuchet MS"/>
              </a:rPr>
              <a:t> </a:t>
            </a:r>
            <a:r>
              <a:rPr sz="2400" dirty="0">
                <a:latin typeface="Trebuchet MS"/>
                <a:cs typeface="Trebuchet MS"/>
              </a:rPr>
              <a:t>самопізнання,</a:t>
            </a:r>
            <a:r>
              <a:rPr sz="2400" spc="-60" dirty="0">
                <a:latin typeface="Trebuchet MS"/>
                <a:cs typeface="Trebuchet MS"/>
              </a:rPr>
              <a:t> </a:t>
            </a:r>
            <a:r>
              <a:rPr sz="2400" spc="-10" dirty="0">
                <a:latin typeface="Trebuchet MS"/>
                <a:cs typeface="Trebuchet MS"/>
              </a:rPr>
              <a:t>самовиховання;</a:t>
            </a:r>
            <a:endParaRPr sz="2400" dirty="0">
              <a:latin typeface="Trebuchet MS"/>
              <a:cs typeface="Trebuchet MS"/>
            </a:endParaRPr>
          </a:p>
          <a:p>
            <a:pPr marL="286385" marR="6350" indent="-274320" algn="just">
              <a:lnSpc>
                <a:spcPts val="2300"/>
              </a:lnSpc>
              <a:spcBef>
                <a:spcPts val="585"/>
              </a:spcBef>
              <a:buClr>
                <a:srgbClr val="B03E9A"/>
              </a:buClr>
              <a:buSzPct val="72916"/>
              <a:buFont typeface="Cambria"/>
              <a:buChar char="⦿"/>
              <a:tabLst>
                <a:tab pos="286385" algn="l"/>
              </a:tabLst>
            </a:pPr>
            <a:r>
              <a:rPr sz="2400" dirty="0">
                <a:latin typeface="Trebuchet MS"/>
                <a:cs typeface="Trebuchet MS"/>
              </a:rPr>
              <a:t>сприяти</a:t>
            </a:r>
            <a:r>
              <a:rPr sz="2400" spc="395" dirty="0">
                <a:latin typeface="Trebuchet MS"/>
                <a:cs typeface="Trebuchet MS"/>
              </a:rPr>
              <a:t>      </a:t>
            </a:r>
            <a:r>
              <a:rPr sz="2400" dirty="0">
                <a:latin typeface="Trebuchet MS"/>
                <a:cs typeface="Trebuchet MS"/>
              </a:rPr>
              <a:t>розумінню</a:t>
            </a:r>
            <a:r>
              <a:rPr sz="2400" spc="400" dirty="0">
                <a:latin typeface="Trebuchet MS"/>
                <a:cs typeface="Trebuchet MS"/>
              </a:rPr>
              <a:t>      </a:t>
            </a:r>
            <a:r>
              <a:rPr sz="2400" dirty="0">
                <a:latin typeface="Trebuchet MS"/>
                <a:cs typeface="Trebuchet MS"/>
              </a:rPr>
              <a:t>необхідності</a:t>
            </a:r>
            <a:r>
              <a:rPr sz="2400" spc="400" dirty="0">
                <a:latin typeface="Trebuchet MS"/>
                <a:cs typeface="Trebuchet MS"/>
              </a:rPr>
              <a:t>      </a:t>
            </a:r>
            <a:r>
              <a:rPr sz="2400" spc="-10" dirty="0" err="1">
                <a:latin typeface="Trebuchet MS"/>
                <a:cs typeface="Trebuchet MS"/>
              </a:rPr>
              <a:t>роботи</a:t>
            </a:r>
            <a:r>
              <a:rPr sz="2400" spc="-10" dirty="0">
                <a:latin typeface="Trebuchet MS"/>
                <a:cs typeface="Trebuchet MS"/>
              </a:rPr>
              <a:t> </a:t>
            </a:r>
            <a:r>
              <a:rPr sz="2400" spc="-10" dirty="0" err="1">
                <a:latin typeface="Trebuchet MS"/>
                <a:cs typeface="Trebuchet MS"/>
              </a:rPr>
              <a:t>соціального</a:t>
            </a:r>
            <a:r>
              <a:rPr sz="2400" spc="-45" dirty="0">
                <a:latin typeface="Trebuchet MS"/>
                <a:cs typeface="Trebuchet MS"/>
              </a:rPr>
              <a:t> </a:t>
            </a:r>
            <a:r>
              <a:rPr sz="2400" dirty="0">
                <a:latin typeface="Trebuchet MS"/>
                <a:cs typeface="Trebuchet MS"/>
              </a:rPr>
              <a:t>педагога</a:t>
            </a:r>
            <a:r>
              <a:rPr sz="2400" spc="-40" dirty="0">
                <a:latin typeface="Trebuchet MS"/>
                <a:cs typeface="Trebuchet MS"/>
              </a:rPr>
              <a:t> </a:t>
            </a:r>
            <a:r>
              <a:rPr sz="2400" dirty="0">
                <a:latin typeface="Trebuchet MS"/>
                <a:cs typeface="Trebuchet MS"/>
              </a:rPr>
              <a:t>у</a:t>
            </a:r>
            <a:r>
              <a:rPr sz="2400" spc="-70" dirty="0">
                <a:latin typeface="Trebuchet MS"/>
                <a:cs typeface="Trebuchet MS"/>
              </a:rPr>
              <a:t> </a:t>
            </a:r>
            <a:r>
              <a:rPr sz="2400" dirty="0">
                <a:latin typeface="Trebuchet MS"/>
                <a:cs typeface="Trebuchet MS"/>
              </a:rPr>
              <a:t>закладі</a:t>
            </a:r>
            <a:r>
              <a:rPr sz="2400" spc="-55" dirty="0">
                <a:latin typeface="Trebuchet MS"/>
                <a:cs typeface="Trebuchet MS"/>
              </a:rPr>
              <a:t> </a:t>
            </a:r>
            <a:r>
              <a:rPr sz="2400" spc="-10" dirty="0">
                <a:latin typeface="Trebuchet MS"/>
                <a:cs typeface="Trebuchet MS"/>
              </a:rPr>
              <a:t>освіти.</a:t>
            </a:r>
            <a:endParaRPr sz="24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334" y="136016"/>
            <a:ext cx="4102100" cy="574040"/>
          </a:xfrm>
          <a:prstGeom prst="rect">
            <a:avLst/>
          </a:prstGeom>
        </p:spPr>
        <p:txBody>
          <a:bodyPr vert="horz" wrap="square" lIns="0" tIns="12700" rIns="0" bIns="0" rtlCol="0">
            <a:spAutoFit/>
          </a:bodyPr>
          <a:lstStyle/>
          <a:p>
            <a:pPr marL="12700">
              <a:lnSpc>
                <a:spcPct val="100000"/>
              </a:lnSpc>
              <a:spcBef>
                <a:spcPts val="100"/>
              </a:spcBef>
            </a:pPr>
            <a:r>
              <a:rPr sz="3600" dirty="0"/>
              <a:t>Професійне</a:t>
            </a:r>
            <a:r>
              <a:rPr sz="3600" spc="-229" dirty="0"/>
              <a:t> </a:t>
            </a:r>
            <a:r>
              <a:rPr sz="3600" spc="-10" dirty="0"/>
              <a:t>кредо:</a:t>
            </a:r>
            <a:endParaRPr sz="3600"/>
          </a:p>
        </p:txBody>
      </p:sp>
      <p:sp>
        <p:nvSpPr>
          <p:cNvPr id="3" name="object 3"/>
          <p:cNvSpPr txBox="1"/>
          <p:nvPr/>
        </p:nvSpPr>
        <p:spPr>
          <a:xfrm>
            <a:off x="186334" y="692277"/>
            <a:ext cx="5010785" cy="5513705"/>
          </a:xfrm>
          <a:prstGeom prst="rect">
            <a:avLst/>
          </a:prstGeom>
        </p:spPr>
        <p:txBody>
          <a:bodyPr vert="horz" wrap="square" lIns="0" tIns="12700" rIns="0" bIns="0" rtlCol="0">
            <a:spAutoFit/>
          </a:bodyPr>
          <a:lstStyle/>
          <a:p>
            <a:pPr marL="12700">
              <a:lnSpc>
                <a:spcPct val="100000"/>
              </a:lnSpc>
              <a:spcBef>
                <a:spcPts val="100"/>
              </a:spcBef>
            </a:pPr>
            <a:r>
              <a:rPr sz="1800" b="1" i="1" dirty="0">
                <a:latin typeface="Trebuchet MS"/>
                <a:cs typeface="Trebuchet MS"/>
              </a:rPr>
              <a:t>Якщо</a:t>
            </a:r>
            <a:r>
              <a:rPr sz="1800" b="1" i="1" spc="-35" dirty="0">
                <a:latin typeface="Trebuchet MS"/>
                <a:cs typeface="Trebuchet MS"/>
              </a:rPr>
              <a:t> </a:t>
            </a:r>
            <a:r>
              <a:rPr sz="1800" b="1" i="1" dirty="0">
                <a:latin typeface="Trebuchet MS"/>
                <a:cs typeface="Trebuchet MS"/>
              </a:rPr>
              <a:t>ви</a:t>
            </a:r>
            <a:r>
              <a:rPr sz="1800" b="1" i="1" spc="-25" dirty="0">
                <a:latin typeface="Trebuchet MS"/>
                <a:cs typeface="Trebuchet MS"/>
              </a:rPr>
              <a:t> </a:t>
            </a:r>
            <a:r>
              <a:rPr sz="1800" b="1" i="1" dirty="0">
                <a:latin typeface="Trebuchet MS"/>
                <a:cs typeface="Trebuchet MS"/>
              </a:rPr>
              <a:t>боїтесь,</a:t>
            </a:r>
            <a:r>
              <a:rPr sz="1800" b="1" i="1" spc="-45" dirty="0">
                <a:latin typeface="Trebuchet MS"/>
                <a:cs typeface="Trebuchet MS"/>
              </a:rPr>
              <a:t> </a:t>
            </a:r>
            <a:r>
              <a:rPr sz="1800" b="1" i="1" dirty="0">
                <a:latin typeface="Trebuchet MS"/>
                <a:cs typeface="Trebuchet MS"/>
              </a:rPr>
              <a:t>що</a:t>
            </a:r>
            <a:r>
              <a:rPr sz="1800" b="1" i="1" spc="-40" dirty="0">
                <a:latin typeface="Trebuchet MS"/>
                <a:cs typeface="Trebuchet MS"/>
              </a:rPr>
              <a:t> </a:t>
            </a:r>
            <a:r>
              <a:rPr sz="1800" b="1" i="1" dirty="0">
                <a:latin typeface="Trebuchet MS"/>
                <a:cs typeface="Trebuchet MS"/>
              </a:rPr>
              <a:t>вас</a:t>
            </a:r>
            <a:r>
              <a:rPr sz="1800" b="1" i="1" spc="-45" dirty="0">
                <a:latin typeface="Trebuchet MS"/>
                <a:cs typeface="Trebuchet MS"/>
              </a:rPr>
              <a:t> </a:t>
            </a:r>
            <a:r>
              <a:rPr sz="1800" b="1" i="1" dirty="0">
                <a:latin typeface="Trebuchet MS"/>
                <a:cs typeface="Trebuchet MS"/>
              </a:rPr>
              <a:t>поб’ють</a:t>
            </a:r>
            <a:r>
              <a:rPr sz="1800" b="1" i="1" spc="-35" dirty="0">
                <a:latin typeface="Trebuchet MS"/>
                <a:cs typeface="Trebuchet MS"/>
              </a:rPr>
              <a:t> </a:t>
            </a:r>
            <a:r>
              <a:rPr sz="1800" b="1" i="1" spc="-50" dirty="0">
                <a:latin typeface="Trebuchet MS"/>
                <a:cs typeface="Trebuchet MS"/>
              </a:rPr>
              <a:t>,</a:t>
            </a:r>
            <a:endParaRPr sz="1800">
              <a:latin typeface="Trebuchet MS"/>
              <a:cs typeface="Trebuchet MS"/>
            </a:endParaRPr>
          </a:p>
          <a:p>
            <a:pPr marL="12700">
              <a:lnSpc>
                <a:spcPct val="100000"/>
              </a:lnSpc>
            </a:pPr>
            <a:r>
              <a:rPr sz="1800" b="1" i="1" dirty="0">
                <a:latin typeface="Trebuchet MS"/>
                <a:cs typeface="Trebuchet MS"/>
              </a:rPr>
              <a:t>Вважайте</a:t>
            </a:r>
            <a:r>
              <a:rPr sz="1800" b="1" i="1" spc="-10" dirty="0">
                <a:latin typeface="Trebuchet MS"/>
                <a:cs typeface="Trebuchet MS"/>
              </a:rPr>
              <a:t> </a:t>
            </a:r>
            <a:r>
              <a:rPr sz="1800" b="1" i="1" dirty="0">
                <a:latin typeface="Trebuchet MS"/>
                <a:cs typeface="Trebuchet MS"/>
              </a:rPr>
              <a:t>себе</a:t>
            </a:r>
            <a:r>
              <a:rPr sz="1800" b="1" i="1" spc="-25" dirty="0">
                <a:latin typeface="Trebuchet MS"/>
                <a:cs typeface="Trebuchet MS"/>
              </a:rPr>
              <a:t> </a:t>
            </a:r>
            <a:r>
              <a:rPr sz="1800" b="1" i="1" spc="-10" dirty="0">
                <a:latin typeface="Trebuchet MS"/>
                <a:cs typeface="Trebuchet MS"/>
              </a:rPr>
              <a:t>побитим.</a:t>
            </a:r>
            <a:endParaRPr sz="1800">
              <a:latin typeface="Trebuchet MS"/>
              <a:cs typeface="Trebuchet MS"/>
            </a:endParaRPr>
          </a:p>
          <a:p>
            <a:pPr marL="12700" marR="840105">
              <a:lnSpc>
                <a:spcPct val="100000"/>
              </a:lnSpc>
            </a:pPr>
            <a:r>
              <a:rPr sz="1800" b="1" i="1" dirty="0">
                <a:latin typeface="Trebuchet MS"/>
                <a:cs typeface="Trebuchet MS"/>
              </a:rPr>
              <a:t>Якщо</a:t>
            </a:r>
            <a:r>
              <a:rPr sz="1800" b="1" i="1" spc="-25" dirty="0">
                <a:latin typeface="Trebuchet MS"/>
                <a:cs typeface="Trebuchet MS"/>
              </a:rPr>
              <a:t> </a:t>
            </a:r>
            <a:r>
              <a:rPr sz="1800" b="1" i="1" dirty="0">
                <a:latin typeface="Trebuchet MS"/>
                <a:cs typeface="Trebuchet MS"/>
              </a:rPr>
              <a:t>ви</a:t>
            </a:r>
            <a:r>
              <a:rPr sz="1800" b="1" i="1" spc="-20" dirty="0">
                <a:latin typeface="Trebuchet MS"/>
                <a:cs typeface="Trebuchet MS"/>
              </a:rPr>
              <a:t> </a:t>
            </a:r>
            <a:r>
              <a:rPr sz="1800" b="1" i="1" dirty="0">
                <a:latin typeface="Trebuchet MS"/>
                <a:cs typeface="Trebuchet MS"/>
              </a:rPr>
              <a:t>гадаєте,</a:t>
            </a:r>
            <a:r>
              <a:rPr sz="1800" b="1" i="1" spc="-45" dirty="0">
                <a:latin typeface="Trebuchet MS"/>
                <a:cs typeface="Trebuchet MS"/>
              </a:rPr>
              <a:t> </a:t>
            </a:r>
            <a:r>
              <a:rPr sz="1800" b="1" i="1" dirty="0">
                <a:latin typeface="Trebuchet MS"/>
                <a:cs typeface="Trebuchet MS"/>
              </a:rPr>
              <a:t>що</a:t>
            </a:r>
            <a:r>
              <a:rPr sz="1800" b="1" i="1" spc="-30" dirty="0">
                <a:latin typeface="Trebuchet MS"/>
                <a:cs typeface="Trebuchet MS"/>
              </a:rPr>
              <a:t> </a:t>
            </a:r>
            <a:r>
              <a:rPr sz="1800" b="1" i="1" dirty="0">
                <a:latin typeface="Trebuchet MS"/>
                <a:cs typeface="Trebuchet MS"/>
              </a:rPr>
              <a:t>ви</a:t>
            </a:r>
            <a:r>
              <a:rPr sz="1800" b="1" i="1" spc="-20" dirty="0">
                <a:latin typeface="Trebuchet MS"/>
                <a:cs typeface="Trebuchet MS"/>
              </a:rPr>
              <a:t> </a:t>
            </a:r>
            <a:r>
              <a:rPr sz="1800" b="1" i="1" dirty="0">
                <a:latin typeface="Trebuchet MS"/>
                <a:cs typeface="Trebuchet MS"/>
              </a:rPr>
              <a:t>не</a:t>
            </a:r>
            <a:r>
              <a:rPr sz="1800" b="1" i="1" spc="-35" dirty="0">
                <a:latin typeface="Trebuchet MS"/>
                <a:cs typeface="Trebuchet MS"/>
              </a:rPr>
              <a:t> </a:t>
            </a:r>
            <a:r>
              <a:rPr sz="1800" b="1" i="1" spc="-10" dirty="0">
                <a:latin typeface="Trebuchet MS"/>
                <a:cs typeface="Trebuchet MS"/>
              </a:rPr>
              <a:t>можете, </a:t>
            </a:r>
            <a:r>
              <a:rPr sz="1800" b="1" i="1" dirty="0">
                <a:latin typeface="Trebuchet MS"/>
                <a:cs typeface="Trebuchet MS"/>
              </a:rPr>
              <a:t>Ви</a:t>
            </a:r>
            <a:r>
              <a:rPr sz="1800" b="1" i="1" spc="-35" dirty="0">
                <a:latin typeface="Trebuchet MS"/>
                <a:cs typeface="Trebuchet MS"/>
              </a:rPr>
              <a:t> </a:t>
            </a:r>
            <a:r>
              <a:rPr sz="1800" b="1" i="1" dirty="0">
                <a:latin typeface="Trebuchet MS"/>
                <a:cs typeface="Trebuchet MS"/>
              </a:rPr>
              <a:t>не</a:t>
            </a:r>
            <a:r>
              <a:rPr sz="1800" b="1" i="1" spc="-45" dirty="0">
                <a:latin typeface="Trebuchet MS"/>
                <a:cs typeface="Trebuchet MS"/>
              </a:rPr>
              <a:t> </a:t>
            </a:r>
            <a:r>
              <a:rPr sz="1800" b="1" i="1" dirty="0">
                <a:latin typeface="Trebuchet MS"/>
                <a:cs typeface="Trebuchet MS"/>
              </a:rPr>
              <a:t>зможете</a:t>
            </a:r>
            <a:r>
              <a:rPr sz="1800" b="1" i="1" spc="-20" dirty="0">
                <a:latin typeface="Trebuchet MS"/>
                <a:cs typeface="Trebuchet MS"/>
              </a:rPr>
              <a:t> </a:t>
            </a:r>
            <a:r>
              <a:rPr sz="1800" b="1" i="1" spc="-10" dirty="0">
                <a:latin typeface="Trebuchet MS"/>
                <a:cs typeface="Trebuchet MS"/>
              </a:rPr>
              <a:t>ніколи.</a:t>
            </a:r>
            <a:endParaRPr sz="1800">
              <a:latin typeface="Trebuchet MS"/>
              <a:cs typeface="Trebuchet MS"/>
            </a:endParaRPr>
          </a:p>
          <a:p>
            <a:pPr marL="12700" marR="1036955">
              <a:lnSpc>
                <a:spcPct val="100000"/>
              </a:lnSpc>
            </a:pPr>
            <a:r>
              <a:rPr sz="1800" b="1" i="1" dirty="0">
                <a:latin typeface="Trebuchet MS"/>
                <a:cs typeface="Trebuchet MS"/>
              </a:rPr>
              <a:t>Якщо</a:t>
            </a:r>
            <a:r>
              <a:rPr sz="1800" b="1" i="1" spc="-45" dirty="0">
                <a:latin typeface="Trebuchet MS"/>
                <a:cs typeface="Trebuchet MS"/>
              </a:rPr>
              <a:t> </a:t>
            </a:r>
            <a:r>
              <a:rPr sz="1800" b="1" i="1" dirty="0">
                <a:latin typeface="Trebuchet MS"/>
                <a:cs typeface="Trebuchet MS"/>
              </a:rPr>
              <a:t>ви</a:t>
            </a:r>
            <a:r>
              <a:rPr sz="1800" b="1" i="1" spc="-35" dirty="0">
                <a:latin typeface="Trebuchet MS"/>
                <a:cs typeface="Trebuchet MS"/>
              </a:rPr>
              <a:t> </a:t>
            </a:r>
            <a:r>
              <a:rPr sz="1800" b="1" i="1" dirty="0">
                <a:latin typeface="Trebuchet MS"/>
                <a:cs typeface="Trebuchet MS"/>
              </a:rPr>
              <a:t>вважаєте,</a:t>
            </a:r>
            <a:r>
              <a:rPr sz="1800" b="1" i="1" spc="-45" dirty="0">
                <a:latin typeface="Trebuchet MS"/>
                <a:cs typeface="Trebuchet MS"/>
              </a:rPr>
              <a:t> </a:t>
            </a:r>
            <a:r>
              <a:rPr sz="1800" b="1" i="1" dirty="0">
                <a:latin typeface="Trebuchet MS"/>
                <a:cs typeface="Trebuchet MS"/>
              </a:rPr>
              <a:t>що</a:t>
            </a:r>
            <a:r>
              <a:rPr sz="1800" b="1" i="1" spc="-50" dirty="0">
                <a:latin typeface="Trebuchet MS"/>
                <a:cs typeface="Trebuchet MS"/>
              </a:rPr>
              <a:t> </a:t>
            </a:r>
            <a:r>
              <a:rPr sz="1800" b="1" i="1" spc="-10" dirty="0">
                <a:latin typeface="Trebuchet MS"/>
                <a:cs typeface="Trebuchet MS"/>
              </a:rPr>
              <a:t>програєте, </a:t>
            </a:r>
            <a:r>
              <a:rPr sz="1800" b="1" i="1" dirty="0">
                <a:latin typeface="Trebuchet MS"/>
                <a:cs typeface="Trebuchet MS"/>
              </a:rPr>
              <a:t>Ви</a:t>
            </a:r>
            <a:r>
              <a:rPr sz="1800" b="1" i="1" spc="-45" dirty="0">
                <a:latin typeface="Trebuchet MS"/>
                <a:cs typeface="Trebuchet MS"/>
              </a:rPr>
              <a:t> </a:t>
            </a:r>
            <a:r>
              <a:rPr sz="1800" b="1" i="1" dirty="0">
                <a:latin typeface="Trebuchet MS"/>
                <a:cs typeface="Trebuchet MS"/>
              </a:rPr>
              <a:t>вже</a:t>
            </a:r>
            <a:r>
              <a:rPr sz="1800" b="1" i="1" spc="-40" dirty="0">
                <a:latin typeface="Trebuchet MS"/>
                <a:cs typeface="Trebuchet MS"/>
              </a:rPr>
              <a:t> </a:t>
            </a:r>
            <a:r>
              <a:rPr sz="1800" b="1" i="1" dirty="0">
                <a:latin typeface="Trebuchet MS"/>
                <a:cs typeface="Trebuchet MS"/>
              </a:rPr>
              <a:t>програли.</a:t>
            </a:r>
            <a:r>
              <a:rPr sz="1800" b="1" i="1" spc="-45" dirty="0">
                <a:latin typeface="Trebuchet MS"/>
                <a:cs typeface="Trebuchet MS"/>
              </a:rPr>
              <a:t> </a:t>
            </a:r>
            <a:r>
              <a:rPr sz="1800" b="1" i="1" dirty="0">
                <a:latin typeface="Trebuchet MS"/>
                <a:cs typeface="Trebuchet MS"/>
              </a:rPr>
              <a:t>Тому</a:t>
            </a:r>
            <a:r>
              <a:rPr sz="1800" b="1" i="1" spc="-45" dirty="0">
                <a:latin typeface="Trebuchet MS"/>
                <a:cs typeface="Trebuchet MS"/>
              </a:rPr>
              <a:t> </a:t>
            </a:r>
            <a:r>
              <a:rPr sz="1800" b="1" i="1" dirty="0">
                <a:latin typeface="Trebuchet MS"/>
                <a:cs typeface="Trebuchet MS"/>
              </a:rPr>
              <a:t>що</a:t>
            </a:r>
            <a:r>
              <a:rPr sz="1800" b="1" i="1" spc="-40" dirty="0">
                <a:latin typeface="Trebuchet MS"/>
                <a:cs typeface="Trebuchet MS"/>
              </a:rPr>
              <a:t> </a:t>
            </a:r>
            <a:r>
              <a:rPr sz="1800" b="1" i="1" spc="-50" dirty="0">
                <a:latin typeface="Trebuchet MS"/>
                <a:cs typeface="Trebuchet MS"/>
              </a:rPr>
              <a:t>в </a:t>
            </a:r>
            <a:r>
              <a:rPr sz="1800" b="1" i="1" dirty="0">
                <a:latin typeface="Trebuchet MS"/>
                <a:cs typeface="Trebuchet MS"/>
              </a:rPr>
              <a:t>Усьому</a:t>
            </a:r>
            <a:r>
              <a:rPr sz="1800" b="1" i="1" spc="-45" dirty="0">
                <a:latin typeface="Trebuchet MS"/>
                <a:cs typeface="Trebuchet MS"/>
              </a:rPr>
              <a:t> </a:t>
            </a:r>
            <a:r>
              <a:rPr sz="1800" b="1" i="1" dirty="0">
                <a:latin typeface="Trebuchet MS"/>
                <a:cs typeface="Trebuchet MS"/>
              </a:rPr>
              <a:t>світі</a:t>
            </a:r>
            <a:r>
              <a:rPr sz="1800" b="1" i="1" spc="-35" dirty="0">
                <a:latin typeface="Trebuchet MS"/>
                <a:cs typeface="Trebuchet MS"/>
              </a:rPr>
              <a:t> </a:t>
            </a:r>
            <a:r>
              <a:rPr sz="1800" b="1" i="1" dirty="0">
                <a:latin typeface="Trebuchet MS"/>
                <a:cs typeface="Trebuchet MS"/>
              </a:rPr>
              <a:t>ми</a:t>
            </a:r>
            <a:r>
              <a:rPr sz="1800" b="1" i="1" spc="-35" dirty="0">
                <a:latin typeface="Trebuchet MS"/>
                <a:cs typeface="Trebuchet MS"/>
              </a:rPr>
              <a:t> </a:t>
            </a:r>
            <a:r>
              <a:rPr sz="1800" b="1" i="1" spc="-10" dirty="0">
                <a:latin typeface="Trebuchet MS"/>
                <a:cs typeface="Trebuchet MS"/>
              </a:rPr>
              <a:t>бачимо,</a:t>
            </a:r>
            <a:endParaRPr sz="1800">
              <a:latin typeface="Trebuchet MS"/>
              <a:cs typeface="Trebuchet MS"/>
            </a:endParaRPr>
          </a:p>
          <a:p>
            <a:pPr marL="12700" marR="682625">
              <a:lnSpc>
                <a:spcPct val="100000"/>
              </a:lnSpc>
              <a:spcBef>
                <a:spcPts val="5"/>
              </a:spcBef>
            </a:pPr>
            <a:r>
              <a:rPr sz="1800" b="1" i="1" dirty="0">
                <a:latin typeface="Trebuchet MS"/>
                <a:cs typeface="Trebuchet MS"/>
              </a:rPr>
              <a:t>Що</a:t>
            </a:r>
            <a:r>
              <a:rPr sz="1800" b="1" i="1" spc="-55" dirty="0">
                <a:latin typeface="Trebuchet MS"/>
                <a:cs typeface="Trebuchet MS"/>
              </a:rPr>
              <a:t> </a:t>
            </a:r>
            <a:r>
              <a:rPr sz="1800" b="1" i="1" dirty="0">
                <a:latin typeface="Trebuchet MS"/>
                <a:cs typeface="Trebuchet MS"/>
              </a:rPr>
              <a:t>успіх</a:t>
            </a:r>
            <a:r>
              <a:rPr sz="1800" b="1" i="1" spc="-55" dirty="0">
                <a:latin typeface="Trebuchet MS"/>
                <a:cs typeface="Trebuchet MS"/>
              </a:rPr>
              <a:t> </a:t>
            </a:r>
            <a:r>
              <a:rPr sz="1800" b="1" i="1" dirty="0">
                <a:latin typeface="Trebuchet MS"/>
                <a:cs typeface="Trebuchet MS"/>
              </a:rPr>
              <a:t>починається</a:t>
            </a:r>
            <a:r>
              <a:rPr sz="1800" b="1" i="1" spc="-55" dirty="0">
                <a:latin typeface="Trebuchet MS"/>
                <a:cs typeface="Trebuchet MS"/>
              </a:rPr>
              <a:t> </a:t>
            </a:r>
            <a:r>
              <a:rPr sz="1800" b="1" i="1" dirty="0">
                <a:latin typeface="Trebuchet MS"/>
                <a:cs typeface="Trebuchet MS"/>
              </a:rPr>
              <a:t>з</a:t>
            </a:r>
            <a:r>
              <a:rPr sz="1800" b="1" i="1" spc="-50" dirty="0">
                <a:latin typeface="Trebuchet MS"/>
                <a:cs typeface="Trebuchet MS"/>
              </a:rPr>
              <a:t> </a:t>
            </a:r>
            <a:r>
              <a:rPr sz="1800" b="1" i="1" dirty="0">
                <a:latin typeface="Trebuchet MS"/>
                <a:cs typeface="Trebuchet MS"/>
              </a:rPr>
              <a:t>волі</a:t>
            </a:r>
            <a:r>
              <a:rPr sz="1800" b="1" i="1" spc="-40" dirty="0">
                <a:latin typeface="Trebuchet MS"/>
                <a:cs typeface="Trebuchet MS"/>
              </a:rPr>
              <a:t> </a:t>
            </a:r>
            <a:r>
              <a:rPr sz="1800" b="1" i="1" dirty="0">
                <a:latin typeface="Trebuchet MS"/>
                <a:cs typeface="Trebuchet MS"/>
              </a:rPr>
              <a:t>людини</a:t>
            </a:r>
            <a:r>
              <a:rPr sz="1800" b="1" i="1" spc="-20" dirty="0">
                <a:latin typeface="Trebuchet MS"/>
                <a:cs typeface="Trebuchet MS"/>
              </a:rPr>
              <a:t> </a:t>
            </a:r>
            <a:r>
              <a:rPr sz="1800" b="1" i="1" spc="-50" dirty="0">
                <a:latin typeface="Trebuchet MS"/>
                <a:cs typeface="Trebuchet MS"/>
              </a:rPr>
              <a:t>– </a:t>
            </a:r>
            <a:r>
              <a:rPr sz="1800" b="1" i="1" dirty="0">
                <a:latin typeface="Trebuchet MS"/>
                <a:cs typeface="Trebuchet MS"/>
              </a:rPr>
              <a:t>Усе</a:t>
            </a:r>
            <a:r>
              <a:rPr sz="1800" b="1" i="1" spc="-60" dirty="0">
                <a:latin typeface="Trebuchet MS"/>
                <a:cs typeface="Trebuchet MS"/>
              </a:rPr>
              <a:t> </a:t>
            </a:r>
            <a:r>
              <a:rPr sz="1800" b="1" i="1" dirty="0">
                <a:latin typeface="Trebuchet MS"/>
                <a:cs typeface="Trebuchet MS"/>
              </a:rPr>
              <a:t>залежить</a:t>
            </a:r>
            <a:r>
              <a:rPr sz="1800" b="1" i="1" spc="-50" dirty="0">
                <a:latin typeface="Trebuchet MS"/>
                <a:cs typeface="Trebuchet MS"/>
              </a:rPr>
              <a:t> </a:t>
            </a:r>
            <a:r>
              <a:rPr sz="1800" b="1" i="1" dirty="0">
                <a:latin typeface="Trebuchet MS"/>
                <a:cs typeface="Trebuchet MS"/>
              </a:rPr>
              <a:t>від</a:t>
            </a:r>
            <a:r>
              <a:rPr sz="1800" b="1" i="1" spc="-50" dirty="0">
                <a:latin typeface="Trebuchet MS"/>
                <a:cs typeface="Trebuchet MS"/>
              </a:rPr>
              <a:t> </a:t>
            </a:r>
            <a:r>
              <a:rPr sz="1800" b="1" i="1" dirty="0">
                <a:latin typeface="Trebuchet MS"/>
                <a:cs typeface="Trebuchet MS"/>
              </a:rPr>
              <a:t>стану</a:t>
            </a:r>
            <a:r>
              <a:rPr sz="1800" b="1" i="1" spc="-50" dirty="0">
                <a:latin typeface="Trebuchet MS"/>
                <a:cs typeface="Trebuchet MS"/>
              </a:rPr>
              <a:t> </a:t>
            </a:r>
            <a:r>
              <a:rPr sz="1800" b="1" i="1" spc="-10" dirty="0">
                <a:latin typeface="Trebuchet MS"/>
                <a:cs typeface="Trebuchet MS"/>
              </a:rPr>
              <a:t>розуму.</a:t>
            </a:r>
            <a:endParaRPr sz="1800">
              <a:latin typeface="Trebuchet MS"/>
              <a:cs typeface="Trebuchet MS"/>
            </a:endParaRPr>
          </a:p>
          <a:p>
            <a:pPr marL="12700">
              <a:lnSpc>
                <a:spcPct val="100000"/>
              </a:lnSpc>
            </a:pPr>
            <a:r>
              <a:rPr sz="1800" b="1" i="1" dirty="0">
                <a:latin typeface="Trebuchet MS"/>
                <a:cs typeface="Trebuchet MS"/>
              </a:rPr>
              <a:t>Якщо</a:t>
            </a:r>
            <a:r>
              <a:rPr sz="1800" b="1" i="1" spc="-55" dirty="0">
                <a:latin typeface="Trebuchet MS"/>
                <a:cs typeface="Trebuchet MS"/>
              </a:rPr>
              <a:t> </a:t>
            </a:r>
            <a:r>
              <a:rPr sz="1800" b="1" i="1" dirty="0">
                <a:latin typeface="Trebuchet MS"/>
                <a:cs typeface="Trebuchet MS"/>
              </a:rPr>
              <a:t>ви</a:t>
            </a:r>
            <a:r>
              <a:rPr sz="1800" b="1" i="1" spc="-45" dirty="0">
                <a:latin typeface="Trebuchet MS"/>
                <a:cs typeface="Trebuchet MS"/>
              </a:rPr>
              <a:t> </a:t>
            </a:r>
            <a:r>
              <a:rPr sz="1800" b="1" i="1" dirty="0">
                <a:latin typeface="Trebuchet MS"/>
                <a:cs typeface="Trebuchet MS"/>
              </a:rPr>
              <a:t>вважатимете,</a:t>
            </a:r>
            <a:r>
              <a:rPr sz="1800" b="1" i="1" spc="-65" dirty="0">
                <a:latin typeface="Trebuchet MS"/>
                <a:cs typeface="Trebuchet MS"/>
              </a:rPr>
              <a:t> </a:t>
            </a:r>
            <a:r>
              <a:rPr sz="1800" b="1" i="1" dirty="0">
                <a:latin typeface="Trebuchet MS"/>
                <a:cs typeface="Trebuchet MS"/>
              </a:rPr>
              <a:t>що</a:t>
            </a:r>
            <a:r>
              <a:rPr sz="1800" b="1" i="1" spc="-50" dirty="0">
                <a:latin typeface="Trebuchet MS"/>
                <a:cs typeface="Trebuchet MS"/>
              </a:rPr>
              <a:t> </a:t>
            </a:r>
            <a:r>
              <a:rPr sz="1800" b="1" i="1" spc="-25" dirty="0">
                <a:latin typeface="Trebuchet MS"/>
                <a:cs typeface="Trebuchet MS"/>
              </a:rPr>
              <a:t>вас</a:t>
            </a:r>
            <a:endParaRPr sz="1800">
              <a:latin typeface="Trebuchet MS"/>
              <a:cs typeface="Trebuchet MS"/>
            </a:endParaRPr>
          </a:p>
          <a:p>
            <a:pPr marL="12700">
              <a:lnSpc>
                <a:spcPct val="100000"/>
              </a:lnSpc>
            </a:pPr>
            <a:r>
              <a:rPr sz="1800" b="1" i="1" dirty="0">
                <a:latin typeface="Trebuchet MS"/>
                <a:cs typeface="Trebuchet MS"/>
              </a:rPr>
              <a:t>залишать</a:t>
            </a:r>
            <a:r>
              <a:rPr sz="1800" b="1" i="1" spc="-55" dirty="0">
                <a:latin typeface="Trebuchet MS"/>
                <a:cs typeface="Trebuchet MS"/>
              </a:rPr>
              <a:t> </a:t>
            </a:r>
            <a:r>
              <a:rPr sz="1800" b="1" i="1" spc="-10" dirty="0">
                <a:latin typeface="Trebuchet MS"/>
                <a:cs typeface="Trebuchet MS"/>
              </a:rPr>
              <a:t>позаду,</a:t>
            </a:r>
            <a:endParaRPr sz="1800">
              <a:latin typeface="Trebuchet MS"/>
              <a:cs typeface="Trebuchet MS"/>
            </a:endParaRPr>
          </a:p>
          <a:p>
            <a:pPr marL="12700">
              <a:lnSpc>
                <a:spcPct val="100000"/>
              </a:lnSpc>
            </a:pPr>
            <a:r>
              <a:rPr sz="1800" b="1" i="1" dirty="0">
                <a:latin typeface="Trebuchet MS"/>
                <a:cs typeface="Trebuchet MS"/>
              </a:rPr>
              <a:t>Це</a:t>
            </a:r>
            <a:r>
              <a:rPr sz="1800" b="1" i="1" spc="-15" dirty="0">
                <a:latin typeface="Trebuchet MS"/>
                <a:cs typeface="Trebuchet MS"/>
              </a:rPr>
              <a:t> </a:t>
            </a:r>
            <a:r>
              <a:rPr sz="1800" b="1" i="1" dirty="0">
                <a:latin typeface="Trebuchet MS"/>
                <a:cs typeface="Trebuchet MS"/>
              </a:rPr>
              <a:t>так</a:t>
            </a:r>
            <a:r>
              <a:rPr sz="1800" b="1" i="1" spc="-5" dirty="0">
                <a:latin typeface="Trebuchet MS"/>
                <a:cs typeface="Trebuchet MS"/>
              </a:rPr>
              <a:t> </a:t>
            </a:r>
            <a:r>
              <a:rPr sz="1800" b="1" i="1" dirty="0">
                <a:latin typeface="Trebuchet MS"/>
                <a:cs typeface="Trebuchet MS"/>
              </a:rPr>
              <a:t>і</a:t>
            </a:r>
            <a:r>
              <a:rPr sz="1800" b="1" i="1" spc="-15" dirty="0">
                <a:latin typeface="Trebuchet MS"/>
                <a:cs typeface="Trebuchet MS"/>
              </a:rPr>
              <a:t> </a:t>
            </a:r>
            <a:r>
              <a:rPr sz="1800" b="1" i="1" spc="-20" dirty="0">
                <a:latin typeface="Trebuchet MS"/>
                <a:cs typeface="Trebuchet MS"/>
              </a:rPr>
              <a:t>буде.</a:t>
            </a:r>
            <a:endParaRPr sz="1800">
              <a:latin typeface="Trebuchet MS"/>
              <a:cs typeface="Trebuchet MS"/>
            </a:endParaRPr>
          </a:p>
          <a:p>
            <a:pPr marL="12700">
              <a:lnSpc>
                <a:spcPct val="100000"/>
              </a:lnSpc>
            </a:pPr>
            <a:r>
              <a:rPr sz="1800" b="1" i="1" dirty="0">
                <a:latin typeface="Trebuchet MS"/>
                <a:cs typeface="Trebuchet MS"/>
              </a:rPr>
              <a:t>Ваші</a:t>
            </a:r>
            <a:r>
              <a:rPr sz="1800" b="1" i="1" spc="-40" dirty="0">
                <a:latin typeface="Trebuchet MS"/>
                <a:cs typeface="Trebuchet MS"/>
              </a:rPr>
              <a:t> </a:t>
            </a:r>
            <a:r>
              <a:rPr sz="1800" b="1" i="1" dirty="0">
                <a:latin typeface="Trebuchet MS"/>
                <a:cs typeface="Trebuchet MS"/>
              </a:rPr>
              <a:t>думки</a:t>
            </a:r>
            <a:r>
              <a:rPr sz="1800" b="1" i="1" spc="-40" dirty="0">
                <a:latin typeface="Trebuchet MS"/>
                <a:cs typeface="Trebuchet MS"/>
              </a:rPr>
              <a:t> </a:t>
            </a:r>
            <a:r>
              <a:rPr sz="1800" b="1" i="1" dirty="0">
                <a:latin typeface="Trebuchet MS"/>
                <a:cs typeface="Trebuchet MS"/>
              </a:rPr>
              <a:t>мають</a:t>
            </a:r>
            <a:r>
              <a:rPr sz="1800" b="1" i="1" spc="-65" dirty="0">
                <a:latin typeface="Trebuchet MS"/>
                <a:cs typeface="Trebuchet MS"/>
              </a:rPr>
              <a:t> </a:t>
            </a:r>
            <a:r>
              <a:rPr sz="1800" b="1" i="1" dirty="0">
                <a:latin typeface="Trebuchet MS"/>
                <a:cs typeface="Trebuchet MS"/>
              </a:rPr>
              <a:t>летіти</a:t>
            </a:r>
            <a:r>
              <a:rPr sz="1800" b="1" i="1" spc="-35" dirty="0">
                <a:latin typeface="Trebuchet MS"/>
                <a:cs typeface="Trebuchet MS"/>
              </a:rPr>
              <a:t> </a:t>
            </a:r>
            <a:r>
              <a:rPr sz="1800" b="1" i="1" spc="-10" dirty="0">
                <a:latin typeface="Trebuchet MS"/>
                <a:cs typeface="Trebuchet MS"/>
              </a:rPr>
              <a:t>високо,</a:t>
            </a:r>
            <a:endParaRPr sz="1800">
              <a:latin typeface="Trebuchet MS"/>
              <a:cs typeface="Trebuchet MS"/>
            </a:endParaRPr>
          </a:p>
          <a:p>
            <a:pPr marL="12700" marR="5080">
              <a:lnSpc>
                <a:spcPct val="100000"/>
              </a:lnSpc>
            </a:pPr>
            <a:r>
              <a:rPr sz="1800" b="1" i="1" dirty="0">
                <a:latin typeface="Trebuchet MS"/>
                <a:cs typeface="Trebuchet MS"/>
              </a:rPr>
              <a:t>Щоб</a:t>
            </a:r>
            <a:r>
              <a:rPr sz="1800" b="1" i="1" spc="-55" dirty="0">
                <a:latin typeface="Trebuchet MS"/>
                <a:cs typeface="Trebuchet MS"/>
              </a:rPr>
              <a:t> </a:t>
            </a:r>
            <a:r>
              <a:rPr sz="1800" b="1" i="1" dirty="0">
                <a:latin typeface="Trebuchet MS"/>
                <a:cs typeface="Trebuchet MS"/>
              </a:rPr>
              <a:t>дати</a:t>
            </a:r>
            <a:r>
              <a:rPr sz="1800" b="1" i="1" spc="-55" dirty="0">
                <a:latin typeface="Trebuchet MS"/>
                <a:cs typeface="Trebuchet MS"/>
              </a:rPr>
              <a:t> </a:t>
            </a:r>
            <a:r>
              <a:rPr sz="1800" b="1" i="1" dirty="0">
                <a:latin typeface="Trebuchet MS"/>
                <a:cs typeface="Trebuchet MS"/>
              </a:rPr>
              <a:t>можливість</a:t>
            </a:r>
            <a:r>
              <a:rPr sz="1800" b="1" i="1" spc="-40" dirty="0">
                <a:latin typeface="Trebuchet MS"/>
                <a:cs typeface="Trebuchet MS"/>
              </a:rPr>
              <a:t> </a:t>
            </a:r>
            <a:r>
              <a:rPr sz="1800" b="1" i="1" dirty="0">
                <a:latin typeface="Trebuchet MS"/>
                <a:cs typeface="Trebuchet MS"/>
              </a:rPr>
              <a:t>вам</a:t>
            </a:r>
            <a:r>
              <a:rPr sz="1800" b="1" i="1" spc="-65" dirty="0">
                <a:latin typeface="Trebuchet MS"/>
                <a:cs typeface="Trebuchet MS"/>
              </a:rPr>
              <a:t> </a:t>
            </a:r>
            <a:r>
              <a:rPr sz="1800" b="1" i="1" spc="-10" dirty="0">
                <a:latin typeface="Trebuchet MS"/>
                <a:cs typeface="Trebuchet MS"/>
              </a:rPr>
              <a:t>піднятись. </a:t>
            </a:r>
            <a:r>
              <a:rPr sz="1800" b="1" i="1" dirty="0">
                <a:latin typeface="Trebuchet MS"/>
                <a:cs typeface="Trebuchet MS"/>
              </a:rPr>
              <a:t>Перш</a:t>
            </a:r>
            <a:r>
              <a:rPr sz="1800" b="1" i="1" spc="-60" dirty="0">
                <a:latin typeface="Trebuchet MS"/>
                <a:cs typeface="Trebuchet MS"/>
              </a:rPr>
              <a:t> </a:t>
            </a:r>
            <a:r>
              <a:rPr sz="1800" b="1" i="1" dirty="0">
                <a:latin typeface="Trebuchet MS"/>
                <a:cs typeface="Trebuchet MS"/>
              </a:rPr>
              <a:t>ніж</a:t>
            </a:r>
            <a:r>
              <a:rPr sz="1800" b="1" i="1" spc="-65" dirty="0">
                <a:latin typeface="Trebuchet MS"/>
                <a:cs typeface="Trebuchet MS"/>
              </a:rPr>
              <a:t> </a:t>
            </a:r>
            <a:r>
              <a:rPr sz="1800" b="1" i="1" dirty="0">
                <a:latin typeface="Trebuchet MS"/>
                <a:cs typeface="Trebuchet MS"/>
              </a:rPr>
              <a:t>ви</a:t>
            </a:r>
            <a:r>
              <a:rPr sz="1800" b="1" i="1" spc="-50" dirty="0">
                <a:latin typeface="Trebuchet MS"/>
                <a:cs typeface="Trebuchet MS"/>
              </a:rPr>
              <a:t> </a:t>
            </a:r>
            <a:r>
              <a:rPr sz="1800" b="1" i="1" dirty="0">
                <a:latin typeface="Trebuchet MS"/>
                <a:cs typeface="Trebuchet MS"/>
              </a:rPr>
              <a:t>зможете</a:t>
            </a:r>
            <a:r>
              <a:rPr sz="1800" b="1" i="1" spc="-45" dirty="0">
                <a:latin typeface="Trebuchet MS"/>
                <a:cs typeface="Trebuchet MS"/>
              </a:rPr>
              <a:t> </a:t>
            </a:r>
            <a:r>
              <a:rPr sz="1800" b="1" i="1" dirty="0">
                <a:latin typeface="Trebuchet MS"/>
                <a:cs typeface="Trebuchet MS"/>
              </a:rPr>
              <a:t>отримати</a:t>
            </a:r>
            <a:r>
              <a:rPr sz="1800" b="1" i="1" spc="-50" dirty="0">
                <a:latin typeface="Trebuchet MS"/>
                <a:cs typeface="Trebuchet MS"/>
              </a:rPr>
              <a:t> </a:t>
            </a:r>
            <a:r>
              <a:rPr sz="1800" b="1" i="1" spc="-10" dirty="0">
                <a:latin typeface="Trebuchet MS"/>
                <a:cs typeface="Trebuchet MS"/>
              </a:rPr>
              <a:t>перемогу, </a:t>
            </a:r>
            <a:r>
              <a:rPr sz="1800" b="1" i="1" dirty="0">
                <a:latin typeface="Trebuchet MS"/>
                <a:cs typeface="Trebuchet MS"/>
              </a:rPr>
              <a:t>Ви</a:t>
            </a:r>
            <a:r>
              <a:rPr sz="1800" b="1" i="1" spc="-40" dirty="0">
                <a:latin typeface="Trebuchet MS"/>
                <a:cs typeface="Trebuchet MS"/>
              </a:rPr>
              <a:t> </a:t>
            </a:r>
            <a:r>
              <a:rPr sz="1800" b="1" i="1" dirty="0">
                <a:latin typeface="Trebuchet MS"/>
                <a:cs typeface="Trebuchet MS"/>
              </a:rPr>
              <a:t>повинні</a:t>
            </a:r>
            <a:r>
              <a:rPr sz="1800" b="1" i="1" spc="-40" dirty="0">
                <a:latin typeface="Trebuchet MS"/>
                <a:cs typeface="Trebuchet MS"/>
              </a:rPr>
              <a:t> </a:t>
            </a:r>
            <a:r>
              <a:rPr sz="1800" b="1" i="1" dirty="0">
                <a:latin typeface="Trebuchet MS"/>
                <a:cs typeface="Trebuchet MS"/>
              </a:rPr>
              <a:t>бути</a:t>
            </a:r>
            <a:r>
              <a:rPr sz="1800" b="1" i="1" spc="-30" dirty="0">
                <a:latin typeface="Trebuchet MS"/>
                <a:cs typeface="Trebuchet MS"/>
              </a:rPr>
              <a:t> </a:t>
            </a:r>
            <a:r>
              <a:rPr sz="1800" b="1" i="1" dirty="0">
                <a:latin typeface="Trebuchet MS"/>
                <a:cs typeface="Trebuchet MS"/>
              </a:rPr>
              <a:t>впевнені</a:t>
            </a:r>
            <a:r>
              <a:rPr sz="1800" b="1" i="1" spc="-50" dirty="0">
                <a:latin typeface="Trebuchet MS"/>
                <a:cs typeface="Trebuchet MS"/>
              </a:rPr>
              <a:t> </a:t>
            </a:r>
            <a:r>
              <a:rPr sz="1800" b="1" i="1" dirty="0">
                <a:latin typeface="Trebuchet MS"/>
                <a:cs typeface="Trebuchet MS"/>
              </a:rPr>
              <a:t>в</a:t>
            </a:r>
            <a:r>
              <a:rPr sz="1800" b="1" i="1" spc="-50" dirty="0">
                <a:latin typeface="Trebuchet MS"/>
                <a:cs typeface="Trebuchet MS"/>
              </a:rPr>
              <a:t> </a:t>
            </a:r>
            <a:r>
              <a:rPr sz="1800" b="1" i="1" spc="-10" dirty="0">
                <a:latin typeface="Trebuchet MS"/>
                <a:cs typeface="Trebuchet MS"/>
              </a:rPr>
              <a:t>собі.</a:t>
            </a:r>
            <a:endParaRPr sz="1800">
              <a:latin typeface="Trebuchet MS"/>
              <a:cs typeface="Trebuchet MS"/>
            </a:endParaRPr>
          </a:p>
          <a:p>
            <a:pPr marL="12700">
              <a:lnSpc>
                <a:spcPct val="100000"/>
              </a:lnSpc>
              <a:spcBef>
                <a:spcPts val="5"/>
              </a:spcBef>
            </a:pPr>
            <a:r>
              <a:rPr sz="1800" b="1" i="1" dirty="0">
                <a:latin typeface="Trebuchet MS"/>
                <a:cs typeface="Trebuchet MS"/>
              </a:rPr>
              <a:t>Найсильніший</a:t>
            </a:r>
            <a:r>
              <a:rPr sz="1800" b="1" i="1" spc="-60" dirty="0">
                <a:latin typeface="Trebuchet MS"/>
                <a:cs typeface="Trebuchet MS"/>
              </a:rPr>
              <a:t> </a:t>
            </a:r>
            <a:r>
              <a:rPr sz="1800" b="1" i="1" dirty="0">
                <a:latin typeface="Trebuchet MS"/>
                <a:cs typeface="Trebuchet MS"/>
              </a:rPr>
              <a:t>і</a:t>
            </a:r>
            <a:r>
              <a:rPr sz="1800" b="1" i="1" spc="-85" dirty="0">
                <a:latin typeface="Trebuchet MS"/>
                <a:cs typeface="Trebuchet MS"/>
              </a:rPr>
              <a:t> </a:t>
            </a:r>
            <a:r>
              <a:rPr sz="1800" b="1" i="1" spc="-10" dirty="0">
                <a:latin typeface="Trebuchet MS"/>
                <a:cs typeface="Trebuchet MS"/>
              </a:rPr>
              <a:t>найшвидший</a:t>
            </a:r>
            <a:endParaRPr sz="1800">
              <a:latin typeface="Trebuchet MS"/>
              <a:cs typeface="Trebuchet MS"/>
            </a:endParaRPr>
          </a:p>
          <a:p>
            <a:pPr marL="12700" marR="123189">
              <a:lnSpc>
                <a:spcPct val="100000"/>
              </a:lnSpc>
            </a:pPr>
            <a:r>
              <a:rPr sz="1800" b="1" i="1" dirty="0">
                <a:latin typeface="Trebuchet MS"/>
                <a:cs typeface="Trebuchet MS"/>
              </a:rPr>
              <a:t>Не</a:t>
            </a:r>
            <a:r>
              <a:rPr sz="1800" b="1" i="1" spc="-60" dirty="0">
                <a:latin typeface="Trebuchet MS"/>
                <a:cs typeface="Trebuchet MS"/>
              </a:rPr>
              <a:t> </a:t>
            </a:r>
            <a:r>
              <a:rPr sz="1800" b="1" i="1" dirty="0">
                <a:latin typeface="Trebuchet MS"/>
                <a:cs typeface="Trebuchet MS"/>
              </a:rPr>
              <a:t>завжди</a:t>
            </a:r>
            <a:r>
              <a:rPr sz="1800" b="1" i="1" spc="-35" dirty="0">
                <a:latin typeface="Trebuchet MS"/>
                <a:cs typeface="Trebuchet MS"/>
              </a:rPr>
              <a:t> </a:t>
            </a:r>
            <a:r>
              <a:rPr sz="1800" b="1" i="1" dirty="0">
                <a:latin typeface="Trebuchet MS"/>
                <a:cs typeface="Trebuchet MS"/>
              </a:rPr>
              <a:t>перемагає</a:t>
            </a:r>
            <a:r>
              <a:rPr sz="1800" b="1" i="1" spc="-80" dirty="0">
                <a:latin typeface="Trebuchet MS"/>
                <a:cs typeface="Trebuchet MS"/>
              </a:rPr>
              <a:t> </a:t>
            </a:r>
            <a:r>
              <a:rPr sz="1800" b="1" i="1" dirty="0">
                <a:latin typeface="Trebuchet MS"/>
                <a:cs typeface="Trebuchet MS"/>
              </a:rPr>
              <a:t>у</a:t>
            </a:r>
            <a:r>
              <a:rPr sz="1800" b="1" i="1" spc="-55" dirty="0">
                <a:latin typeface="Trebuchet MS"/>
                <a:cs typeface="Trebuchet MS"/>
              </a:rPr>
              <a:t> </a:t>
            </a:r>
            <a:r>
              <a:rPr sz="1800" b="1" i="1" dirty="0">
                <a:latin typeface="Trebuchet MS"/>
                <a:cs typeface="Trebuchet MS"/>
              </a:rPr>
              <a:t>життєвих</a:t>
            </a:r>
            <a:r>
              <a:rPr sz="1800" b="1" i="1" spc="-35" dirty="0">
                <a:latin typeface="Trebuchet MS"/>
                <a:cs typeface="Trebuchet MS"/>
              </a:rPr>
              <a:t> </a:t>
            </a:r>
            <a:r>
              <a:rPr sz="1800" b="1" i="1" spc="-10" dirty="0">
                <a:latin typeface="Trebuchet MS"/>
                <a:cs typeface="Trebuchet MS"/>
              </a:rPr>
              <a:t>битвах. </a:t>
            </a:r>
            <a:r>
              <a:rPr sz="1800" b="1" i="1" dirty="0">
                <a:latin typeface="Trebuchet MS"/>
                <a:cs typeface="Trebuchet MS"/>
              </a:rPr>
              <a:t>Рано</a:t>
            </a:r>
            <a:r>
              <a:rPr sz="1800" b="1" i="1" spc="-30" dirty="0">
                <a:latin typeface="Trebuchet MS"/>
                <a:cs typeface="Trebuchet MS"/>
              </a:rPr>
              <a:t> </a:t>
            </a:r>
            <a:r>
              <a:rPr sz="1800" b="1" i="1" dirty="0">
                <a:latin typeface="Trebuchet MS"/>
                <a:cs typeface="Trebuchet MS"/>
              </a:rPr>
              <a:t>чи</a:t>
            </a:r>
            <a:r>
              <a:rPr sz="1800" b="1" i="1" spc="-40" dirty="0">
                <a:latin typeface="Trebuchet MS"/>
                <a:cs typeface="Trebuchet MS"/>
              </a:rPr>
              <a:t> </a:t>
            </a:r>
            <a:r>
              <a:rPr sz="1800" b="1" i="1" dirty="0">
                <a:latin typeface="Trebuchet MS"/>
                <a:cs typeface="Trebuchet MS"/>
              </a:rPr>
              <a:t>пізно</a:t>
            </a:r>
            <a:r>
              <a:rPr sz="1800" b="1" i="1" spc="-35" dirty="0">
                <a:latin typeface="Trebuchet MS"/>
                <a:cs typeface="Trebuchet MS"/>
              </a:rPr>
              <a:t> </a:t>
            </a:r>
            <a:r>
              <a:rPr sz="1800" b="1" i="1" dirty="0">
                <a:latin typeface="Trebuchet MS"/>
                <a:cs typeface="Trebuchet MS"/>
              </a:rPr>
              <a:t>перемога</a:t>
            </a:r>
            <a:r>
              <a:rPr sz="1800" b="1" i="1" spc="-55" dirty="0">
                <a:latin typeface="Trebuchet MS"/>
                <a:cs typeface="Trebuchet MS"/>
              </a:rPr>
              <a:t> </a:t>
            </a:r>
            <a:r>
              <a:rPr sz="1800" b="1" i="1" dirty="0">
                <a:latin typeface="Trebuchet MS"/>
                <a:cs typeface="Trebuchet MS"/>
              </a:rPr>
              <a:t>дістається</a:t>
            </a:r>
            <a:r>
              <a:rPr sz="1800" b="1" i="1" spc="-60" dirty="0">
                <a:latin typeface="Trebuchet MS"/>
                <a:cs typeface="Trebuchet MS"/>
              </a:rPr>
              <a:t> </a:t>
            </a:r>
            <a:r>
              <a:rPr sz="1800" b="1" i="1" spc="-10" dirty="0">
                <a:latin typeface="Trebuchet MS"/>
                <a:cs typeface="Trebuchet MS"/>
              </a:rPr>
              <a:t>тому, </a:t>
            </a:r>
            <a:r>
              <a:rPr sz="1800" b="1" i="1" dirty="0">
                <a:latin typeface="Trebuchet MS"/>
                <a:cs typeface="Trebuchet MS"/>
              </a:rPr>
              <a:t>Хто</a:t>
            </a:r>
            <a:r>
              <a:rPr sz="1800" b="1" i="1" spc="-45" dirty="0">
                <a:latin typeface="Trebuchet MS"/>
                <a:cs typeface="Trebuchet MS"/>
              </a:rPr>
              <a:t> </a:t>
            </a:r>
            <a:r>
              <a:rPr sz="1800" b="1" i="1" dirty="0">
                <a:latin typeface="Trebuchet MS"/>
                <a:cs typeface="Trebuchet MS"/>
              </a:rPr>
              <a:t>вважає,що</a:t>
            </a:r>
            <a:r>
              <a:rPr sz="1800" b="1" i="1" spc="-25" dirty="0">
                <a:latin typeface="Trebuchet MS"/>
                <a:cs typeface="Trebuchet MS"/>
              </a:rPr>
              <a:t> </a:t>
            </a:r>
            <a:r>
              <a:rPr sz="1800" b="1" i="1" dirty="0">
                <a:latin typeface="Trebuchet MS"/>
                <a:cs typeface="Trebuchet MS"/>
              </a:rPr>
              <a:t>він</a:t>
            </a:r>
            <a:r>
              <a:rPr sz="1800" b="1" i="1" spc="-40" dirty="0">
                <a:latin typeface="Trebuchet MS"/>
                <a:cs typeface="Trebuchet MS"/>
              </a:rPr>
              <a:t> </a:t>
            </a:r>
            <a:r>
              <a:rPr sz="1800" b="1" i="1" spc="-20" dirty="0">
                <a:latin typeface="Trebuchet MS"/>
                <a:cs typeface="Trebuchet MS"/>
              </a:rPr>
              <a:t>може.</a:t>
            </a:r>
            <a:endParaRPr sz="1800">
              <a:latin typeface="Trebuchet MS"/>
              <a:cs typeface="Trebuchet MS"/>
            </a:endParaRPr>
          </a:p>
        </p:txBody>
      </p:sp>
      <p:pic>
        <p:nvPicPr>
          <p:cNvPr id="4" name="object 4"/>
          <p:cNvPicPr/>
          <p:nvPr/>
        </p:nvPicPr>
        <p:blipFill>
          <a:blip r:embed="rId2" cstate="print"/>
          <a:stretch>
            <a:fillRect/>
          </a:stretch>
        </p:blipFill>
        <p:spPr>
          <a:xfrm>
            <a:off x="5436108" y="0"/>
            <a:ext cx="3384422" cy="68579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CF148A-D615-4079-5AC7-74DBFA57B32C}"/>
              </a:ext>
            </a:extLst>
          </p:cNvPr>
          <p:cNvSpPr txBox="1"/>
          <p:nvPr/>
        </p:nvSpPr>
        <p:spPr>
          <a:xfrm>
            <a:off x="1905000" y="2782669"/>
            <a:ext cx="4572000" cy="369332"/>
          </a:xfrm>
          <a:prstGeom prst="rect">
            <a:avLst/>
          </a:prstGeom>
          <a:noFill/>
        </p:spPr>
        <p:txBody>
          <a:bodyPr wrap="square">
            <a:spAutoFit/>
          </a:bodyPr>
          <a:lstStyle/>
          <a:p>
            <a:r>
              <a:rPr kumimoji="0" lang="uk-UA" sz="1800" b="0" i="0" u="none" strike="noStrike" kern="1200" cap="none" spc="0" normalizeH="0" baseline="0" noProof="0" dirty="0">
                <a:ln>
                  <a:noFill/>
                </a:ln>
                <a:solidFill>
                  <a:prstClr val="white"/>
                </a:solidFill>
                <a:effectLst/>
                <a:uLnTx/>
                <a:uFillTx/>
                <a:ea typeface="+mn-ea"/>
                <a:cs typeface="+mn-cs"/>
              </a:rPr>
              <a:t>постійно </a:t>
            </a:r>
            <a:r>
              <a:rPr kumimoji="0" lang="ru-RU" sz="1800" b="0" i="0" u="none" strike="noStrike" kern="1200" cap="none" spc="0" normalizeH="0" baseline="0" noProof="0" dirty="0">
                <a:ln>
                  <a:noFill/>
                </a:ln>
                <a:solidFill>
                  <a:prstClr val="white"/>
                </a:solidFill>
                <a:effectLst/>
                <a:uLnTx/>
                <a:uFillTx/>
                <a:ea typeface="+mn-ea"/>
                <a:cs typeface="+mn-cs"/>
              </a:rPr>
              <a:t>й людьми. </a:t>
            </a:r>
            <a:endParaRPr lang="uk-UA" dirty="0"/>
          </a:p>
        </p:txBody>
      </p:sp>
      <p:sp>
        <p:nvSpPr>
          <p:cNvPr id="5" name="TextBox 4">
            <a:extLst>
              <a:ext uri="{FF2B5EF4-FFF2-40B4-BE49-F238E27FC236}">
                <a16:creationId xmlns:a16="http://schemas.microsoft.com/office/drawing/2014/main" id="{C728B8FA-43C8-A61D-9F01-DC6C8C614775}"/>
              </a:ext>
            </a:extLst>
          </p:cNvPr>
          <p:cNvSpPr txBox="1"/>
          <p:nvPr/>
        </p:nvSpPr>
        <p:spPr>
          <a:xfrm>
            <a:off x="381000" y="381000"/>
            <a:ext cx="7239000" cy="1200329"/>
          </a:xfrm>
          <a:prstGeom prst="rect">
            <a:avLst/>
          </a:prstGeom>
          <a:noFill/>
        </p:spPr>
        <p:txBody>
          <a:bodyPr wrap="square">
            <a:spAutoFit/>
          </a:bodyPr>
          <a:lstStyle/>
          <a:p>
            <a:r>
              <a:rPr lang="ru-RU" dirty="0" err="1"/>
              <a:t>Постійно</a:t>
            </a:r>
            <a:r>
              <a:rPr lang="ru-RU" dirty="0"/>
              <a:t> для </a:t>
            </a:r>
            <a:r>
              <a:rPr lang="ru-RU" dirty="0" err="1"/>
              <a:t>здобувачів</a:t>
            </a:r>
            <a:r>
              <a:rPr lang="ru-RU" dirty="0"/>
              <a:t> </a:t>
            </a:r>
            <a:r>
              <a:rPr lang="ru-RU" dirty="0" err="1"/>
              <a:t>освіти</a:t>
            </a:r>
            <a:r>
              <a:rPr lang="ru-RU" dirty="0"/>
              <a:t> </a:t>
            </a:r>
            <a:r>
              <a:rPr lang="ru-RU" dirty="0" err="1"/>
              <a:t>проводжу</a:t>
            </a:r>
            <a:r>
              <a:rPr lang="ru-RU" dirty="0"/>
              <a:t> </a:t>
            </a:r>
            <a:r>
              <a:rPr lang="ru-RU" dirty="0" err="1"/>
              <a:t>заняття</a:t>
            </a:r>
            <a:r>
              <a:rPr lang="ru-RU" dirty="0"/>
              <a:t> з </a:t>
            </a:r>
            <a:r>
              <a:rPr lang="ru-RU" dirty="0" err="1"/>
              <a:t>елементами</a:t>
            </a:r>
            <a:r>
              <a:rPr lang="ru-RU" dirty="0"/>
              <a:t> </a:t>
            </a:r>
            <a:r>
              <a:rPr lang="ru-RU" dirty="0" err="1"/>
              <a:t>тренінгу</a:t>
            </a:r>
            <a:r>
              <a:rPr lang="ru-RU" dirty="0"/>
              <a:t> по </a:t>
            </a:r>
            <a:r>
              <a:rPr lang="ru-RU" dirty="0" err="1"/>
              <a:t>емоційному</a:t>
            </a:r>
            <a:r>
              <a:rPr lang="ru-RU" dirty="0"/>
              <a:t> </a:t>
            </a:r>
            <a:r>
              <a:rPr lang="ru-RU" dirty="0" err="1"/>
              <a:t>розвитку</a:t>
            </a:r>
            <a:r>
              <a:rPr lang="ru-RU" dirty="0"/>
              <a:t>, </a:t>
            </a:r>
            <a:r>
              <a:rPr lang="ru-RU" dirty="0" err="1"/>
              <a:t>який</a:t>
            </a:r>
            <a:r>
              <a:rPr lang="ru-RU" dirty="0"/>
              <a:t> </a:t>
            </a:r>
            <a:r>
              <a:rPr lang="ru-RU" dirty="0" err="1"/>
              <a:t>сприяє</a:t>
            </a:r>
            <a:r>
              <a:rPr lang="ru-RU" dirty="0"/>
              <a:t> не </a:t>
            </a:r>
            <a:r>
              <a:rPr lang="ru-RU" dirty="0" err="1"/>
              <a:t>лише</a:t>
            </a:r>
            <a:r>
              <a:rPr lang="ru-RU" dirty="0"/>
              <a:t> </a:t>
            </a:r>
            <a:r>
              <a:rPr lang="ru-RU" dirty="0" err="1"/>
              <a:t>внутрішньому</a:t>
            </a:r>
            <a:r>
              <a:rPr lang="ru-RU" dirty="0"/>
              <a:t> </a:t>
            </a:r>
            <a:r>
              <a:rPr lang="ru-RU" dirty="0" err="1"/>
              <a:t>благополуччю</a:t>
            </a:r>
            <a:r>
              <a:rPr lang="ru-RU" dirty="0"/>
              <a:t>, а й </a:t>
            </a:r>
            <a:r>
              <a:rPr lang="ru-RU" dirty="0" err="1"/>
              <a:t>успішній</a:t>
            </a:r>
            <a:r>
              <a:rPr lang="ru-RU" dirty="0"/>
              <a:t> </a:t>
            </a:r>
            <a:r>
              <a:rPr lang="ru-RU" dirty="0" err="1"/>
              <a:t>взаємодії</a:t>
            </a:r>
            <a:r>
              <a:rPr lang="ru-RU" dirty="0"/>
              <a:t> з </a:t>
            </a:r>
            <a:r>
              <a:rPr lang="ru-RU" dirty="0" err="1"/>
              <a:t>іншими</a:t>
            </a:r>
            <a:r>
              <a:rPr lang="ru-RU" dirty="0"/>
              <a:t> людьми. </a:t>
            </a:r>
            <a:endParaRPr lang="uk-UA" dirty="0"/>
          </a:p>
        </p:txBody>
      </p:sp>
      <p:pic>
        <p:nvPicPr>
          <p:cNvPr id="6" name="Рисунок 5">
            <a:extLst>
              <a:ext uri="{FF2B5EF4-FFF2-40B4-BE49-F238E27FC236}">
                <a16:creationId xmlns:a16="http://schemas.microsoft.com/office/drawing/2014/main" id="{ED22D508-8EF9-B1C9-E70D-BF6D59EC16C9}"/>
              </a:ext>
            </a:extLst>
          </p:cNvPr>
          <p:cNvPicPr>
            <a:picLocks noChangeAspect="1"/>
          </p:cNvPicPr>
          <p:nvPr/>
        </p:nvPicPr>
        <p:blipFill>
          <a:blip r:embed="rId2"/>
          <a:stretch>
            <a:fillRect/>
          </a:stretch>
        </p:blipFill>
        <p:spPr>
          <a:xfrm>
            <a:off x="63338" y="1905000"/>
            <a:ext cx="2790169" cy="3761664"/>
          </a:xfrm>
          <a:prstGeom prst="rect">
            <a:avLst/>
          </a:prstGeom>
        </p:spPr>
      </p:pic>
      <p:pic>
        <p:nvPicPr>
          <p:cNvPr id="7" name="Рисунок 6">
            <a:extLst>
              <a:ext uri="{FF2B5EF4-FFF2-40B4-BE49-F238E27FC236}">
                <a16:creationId xmlns:a16="http://schemas.microsoft.com/office/drawing/2014/main" id="{C6F22506-B777-988E-BBE4-7D23EAD6E14A}"/>
              </a:ext>
            </a:extLst>
          </p:cNvPr>
          <p:cNvPicPr>
            <a:picLocks noChangeAspect="1"/>
          </p:cNvPicPr>
          <p:nvPr/>
        </p:nvPicPr>
        <p:blipFill>
          <a:blip r:embed="rId3"/>
          <a:stretch>
            <a:fillRect/>
          </a:stretch>
        </p:blipFill>
        <p:spPr>
          <a:xfrm>
            <a:off x="2798156" y="1346001"/>
            <a:ext cx="4078577" cy="3054361"/>
          </a:xfrm>
          <a:prstGeom prst="rect">
            <a:avLst/>
          </a:prstGeom>
        </p:spPr>
      </p:pic>
      <p:pic>
        <p:nvPicPr>
          <p:cNvPr id="8" name="Рисунок 7">
            <a:extLst>
              <a:ext uri="{FF2B5EF4-FFF2-40B4-BE49-F238E27FC236}">
                <a16:creationId xmlns:a16="http://schemas.microsoft.com/office/drawing/2014/main" id="{FE0659C8-FECC-BB7B-BC64-D94F267D4A40}"/>
              </a:ext>
            </a:extLst>
          </p:cNvPr>
          <p:cNvPicPr>
            <a:picLocks noChangeAspect="1"/>
          </p:cNvPicPr>
          <p:nvPr/>
        </p:nvPicPr>
        <p:blipFill>
          <a:blip r:embed="rId4"/>
          <a:stretch>
            <a:fillRect/>
          </a:stretch>
        </p:blipFill>
        <p:spPr>
          <a:xfrm>
            <a:off x="5974212" y="2760898"/>
            <a:ext cx="3040873" cy="4020902"/>
          </a:xfrm>
          <a:prstGeom prst="rect">
            <a:avLst/>
          </a:prstGeom>
        </p:spPr>
      </p:pic>
    </p:spTree>
    <p:extLst>
      <p:ext uri="{BB962C8B-B14F-4D97-AF65-F5344CB8AC3E}">
        <p14:creationId xmlns:p14="http://schemas.microsoft.com/office/powerpoint/2010/main" val="501044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1ECDD-E32C-95E8-913E-C14259059716}"/>
              </a:ext>
            </a:extLst>
          </p:cNvPr>
          <p:cNvSpPr txBox="1"/>
          <p:nvPr/>
        </p:nvSpPr>
        <p:spPr>
          <a:xfrm>
            <a:off x="381000" y="457200"/>
            <a:ext cx="7848600" cy="2585323"/>
          </a:xfrm>
          <a:prstGeom prst="rect">
            <a:avLst/>
          </a:prstGeom>
          <a:noFill/>
        </p:spPr>
        <p:txBody>
          <a:bodyPr wrap="square">
            <a:spAutoFit/>
          </a:bodyPr>
          <a:lstStyle/>
          <a:p>
            <a:r>
              <a:rPr lang="uk-UA" dirty="0"/>
              <a:t>У закладі освіти започаткувала соціальний театр «</a:t>
            </a:r>
            <a:r>
              <a:rPr lang="en-US" dirty="0"/>
              <a:t>Ex Libris</a:t>
            </a:r>
            <a:r>
              <a:rPr lang="uk-UA" dirty="0"/>
              <a:t>» , де учасники ставлять себе на місце інших людей- це допомагає розвинути здатність відчувати емоції та потреби інших. Обговорення життєвих ситуацій, аналіз конкретних прикладів з життя, де проявляється співчуття або, навпаки, його відсутність, сприяє розумінню важливості емпатії у соціальних взаємодіях. Соціальний театр також допомагає висвітлювати складні соціальні питання (дискримінація, насильство, екологія, права людини) та робить їх більш зрозумілими через мистецькі форми.</a:t>
            </a:r>
          </a:p>
        </p:txBody>
      </p:sp>
      <p:pic>
        <p:nvPicPr>
          <p:cNvPr id="4" name="Рисунок 3">
            <a:extLst>
              <a:ext uri="{FF2B5EF4-FFF2-40B4-BE49-F238E27FC236}">
                <a16:creationId xmlns:a16="http://schemas.microsoft.com/office/drawing/2014/main" id="{1A0C7802-DDD9-0A8C-D94C-383F24068914}"/>
              </a:ext>
            </a:extLst>
          </p:cNvPr>
          <p:cNvPicPr>
            <a:picLocks noChangeAspect="1"/>
          </p:cNvPicPr>
          <p:nvPr/>
        </p:nvPicPr>
        <p:blipFill>
          <a:blip r:embed="rId3"/>
          <a:stretch>
            <a:fillRect/>
          </a:stretch>
        </p:blipFill>
        <p:spPr>
          <a:xfrm>
            <a:off x="228600" y="3111117"/>
            <a:ext cx="2243110" cy="3289683"/>
          </a:xfrm>
          <a:prstGeom prst="rect">
            <a:avLst/>
          </a:prstGeom>
        </p:spPr>
      </p:pic>
      <p:pic>
        <p:nvPicPr>
          <p:cNvPr id="5" name="Рисунок 4">
            <a:extLst>
              <a:ext uri="{FF2B5EF4-FFF2-40B4-BE49-F238E27FC236}">
                <a16:creationId xmlns:a16="http://schemas.microsoft.com/office/drawing/2014/main" id="{6F5EA0AD-DE94-C18D-5E60-0C1BD292228A}"/>
              </a:ext>
            </a:extLst>
          </p:cNvPr>
          <p:cNvPicPr>
            <a:picLocks noChangeAspect="1"/>
          </p:cNvPicPr>
          <p:nvPr/>
        </p:nvPicPr>
        <p:blipFill>
          <a:blip r:embed="rId4"/>
          <a:stretch>
            <a:fillRect/>
          </a:stretch>
        </p:blipFill>
        <p:spPr>
          <a:xfrm>
            <a:off x="2590801" y="2908776"/>
            <a:ext cx="2895600" cy="3694364"/>
          </a:xfrm>
          <a:prstGeom prst="rect">
            <a:avLst/>
          </a:prstGeom>
        </p:spPr>
      </p:pic>
      <p:pic>
        <p:nvPicPr>
          <p:cNvPr id="6" name="Рисунок 5">
            <a:extLst>
              <a:ext uri="{FF2B5EF4-FFF2-40B4-BE49-F238E27FC236}">
                <a16:creationId xmlns:a16="http://schemas.microsoft.com/office/drawing/2014/main" id="{432BCBCD-179B-01F1-5C30-8FC255C40E39}"/>
              </a:ext>
            </a:extLst>
          </p:cNvPr>
          <p:cNvPicPr>
            <a:picLocks noChangeAspect="1"/>
          </p:cNvPicPr>
          <p:nvPr/>
        </p:nvPicPr>
        <p:blipFill>
          <a:blip r:embed="rId5"/>
          <a:stretch>
            <a:fillRect/>
          </a:stretch>
        </p:blipFill>
        <p:spPr>
          <a:xfrm>
            <a:off x="5745287" y="2767373"/>
            <a:ext cx="3170113" cy="3977169"/>
          </a:xfrm>
          <a:prstGeom prst="rect">
            <a:avLst/>
          </a:prstGeom>
        </p:spPr>
      </p:pic>
    </p:spTree>
    <p:extLst>
      <p:ext uri="{BB962C8B-B14F-4D97-AF65-F5344CB8AC3E}">
        <p14:creationId xmlns:p14="http://schemas.microsoft.com/office/powerpoint/2010/main" val="2282642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7FC1B-6642-C8DF-DA82-B4ACCD21925B}"/>
              </a:ext>
            </a:extLst>
          </p:cNvPr>
          <p:cNvSpPr txBox="1"/>
          <p:nvPr/>
        </p:nvSpPr>
        <p:spPr>
          <a:xfrm>
            <a:off x="457200" y="76200"/>
            <a:ext cx="7315200" cy="2031325"/>
          </a:xfrm>
          <a:prstGeom prst="rect">
            <a:avLst/>
          </a:prstGeom>
          <a:noFill/>
        </p:spPr>
        <p:txBody>
          <a:bodyPr wrap="square" rtlCol="0">
            <a:spAutoFit/>
          </a:bodyPr>
          <a:lstStyle/>
          <a:p>
            <a:pPr algn="just"/>
            <a:r>
              <a:rPr lang="uk-UA" dirty="0"/>
              <a:t>	Також організовую для здобувачів освіти, які проживають у гуртожитку ліцею, кіноклуб «</a:t>
            </a:r>
            <a:r>
              <a:rPr lang="uk-UA" dirty="0" err="1"/>
              <a:t>Маріо</a:t>
            </a:r>
            <a:r>
              <a:rPr lang="uk-UA" dirty="0"/>
              <a:t>». Це простір для цікавого та змістовного дозвілля, де учасники переглядають і обговорюють фільми, що спонукають до роздумів, сприяють розвитку критичного мислення та формуванню життєвих цінностей. Кіноклуб не лише розважає, а й допомагає ліцеїстам краще розуміти соціальні, моральні та культурні аспекти сучасного світу.</a:t>
            </a:r>
          </a:p>
        </p:txBody>
      </p:sp>
      <p:pic>
        <p:nvPicPr>
          <p:cNvPr id="3" name="Рисунок 2">
            <a:extLst>
              <a:ext uri="{FF2B5EF4-FFF2-40B4-BE49-F238E27FC236}">
                <a16:creationId xmlns:a16="http://schemas.microsoft.com/office/drawing/2014/main" id="{70E8002E-3753-FAFF-CC01-343EA9694ED8}"/>
              </a:ext>
            </a:extLst>
          </p:cNvPr>
          <p:cNvPicPr>
            <a:picLocks noChangeAspect="1"/>
          </p:cNvPicPr>
          <p:nvPr/>
        </p:nvPicPr>
        <p:blipFill>
          <a:blip r:embed="rId2"/>
          <a:stretch>
            <a:fillRect/>
          </a:stretch>
        </p:blipFill>
        <p:spPr>
          <a:xfrm>
            <a:off x="3581400" y="2807376"/>
            <a:ext cx="5105400" cy="3886200"/>
          </a:xfrm>
          <a:prstGeom prst="rect">
            <a:avLst/>
          </a:prstGeom>
        </p:spPr>
      </p:pic>
      <p:pic>
        <p:nvPicPr>
          <p:cNvPr id="4" name="Рисунок 3">
            <a:extLst>
              <a:ext uri="{FF2B5EF4-FFF2-40B4-BE49-F238E27FC236}">
                <a16:creationId xmlns:a16="http://schemas.microsoft.com/office/drawing/2014/main" id="{2D3B2EEA-95E1-29EF-FF03-4DDEFBF76AA9}"/>
              </a:ext>
            </a:extLst>
          </p:cNvPr>
          <p:cNvPicPr>
            <a:picLocks noChangeAspect="1"/>
          </p:cNvPicPr>
          <p:nvPr/>
        </p:nvPicPr>
        <p:blipFill>
          <a:blip r:embed="rId3"/>
          <a:stretch>
            <a:fillRect/>
          </a:stretch>
        </p:blipFill>
        <p:spPr>
          <a:xfrm>
            <a:off x="304800" y="2209800"/>
            <a:ext cx="4953000" cy="2773920"/>
          </a:xfrm>
          <a:prstGeom prst="rect">
            <a:avLst/>
          </a:prstGeom>
        </p:spPr>
      </p:pic>
    </p:spTree>
    <p:extLst>
      <p:ext uri="{BB962C8B-B14F-4D97-AF65-F5344CB8AC3E}">
        <p14:creationId xmlns:p14="http://schemas.microsoft.com/office/powerpoint/2010/main" val="1898183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821FEA8-A236-E6DF-2322-85CE4CC2D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782128"/>
            <a:ext cx="4876800" cy="4923473"/>
          </a:xfrm>
          <a:prstGeom prst="rect">
            <a:avLst/>
          </a:prstGeom>
        </p:spPr>
      </p:pic>
      <p:pic>
        <p:nvPicPr>
          <p:cNvPr id="5" name="Рисунок 4">
            <a:extLst>
              <a:ext uri="{FF2B5EF4-FFF2-40B4-BE49-F238E27FC236}">
                <a16:creationId xmlns:a16="http://schemas.microsoft.com/office/drawing/2014/main" id="{A81F9C73-0861-4A04-3445-196166A7F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850" y="1676400"/>
            <a:ext cx="3562350" cy="2757714"/>
          </a:xfrm>
          <a:prstGeom prst="rect">
            <a:avLst/>
          </a:prstGeom>
        </p:spPr>
      </p:pic>
      <p:sp>
        <p:nvSpPr>
          <p:cNvPr id="8" name="TextBox 7">
            <a:extLst>
              <a:ext uri="{FF2B5EF4-FFF2-40B4-BE49-F238E27FC236}">
                <a16:creationId xmlns:a16="http://schemas.microsoft.com/office/drawing/2014/main" id="{EC5E7522-8A1F-D860-A025-AE9B8A2D88C4}"/>
              </a:ext>
            </a:extLst>
          </p:cNvPr>
          <p:cNvSpPr txBox="1"/>
          <p:nvPr/>
        </p:nvSpPr>
        <p:spPr>
          <a:xfrm>
            <a:off x="304800" y="304800"/>
            <a:ext cx="7848600" cy="1477328"/>
          </a:xfrm>
          <a:prstGeom prst="rect">
            <a:avLst/>
          </a:prstGeom>
          <a:noFill/>
        </p:spPr>
        <p:txBody>
          <a:bodyPr wrap="square">
            <a:spAutoFit/>
          </a:bodyPr>
          <a:lstStyle/>
          <a:p>
            <a:pPr algn="just"/>
            <a:r>
              <a:rPr lang="uk-UA" dirty="0"/>
              <a:t> У 2024/2025 навчальному році започаткувала у закладі освіти </a:t>
            </a:r>
            <a:r>
              <a:rPr lang="uk-UA" dirty="0" err="1"/>
              <a:t>лялькотерапію</a:t>
            </a:r>
            <a:r>
              <a:rPr lang="uk-UA" dirty="0"/>
              <a:t> як інноваційний метод психологічної підтримки. Цей метод, що поєднує елементи </a:t>
            </a:r>
            <a:r>
              <a:rPr lang="uk-UA" dirty="0" err="1"/>
              <a:t>арттерапії</a:t>
            </a:r>
            <a:r>
              <a:rPr lang="uk-UA" dirty="0"/>
              <a:t> та </a:t>
            </a:r>
            <a:r>
              <a:rPr lang="uk-UA" dirty="0" err="1"/>
              <a:t>казкотерапії</a:t>
            </a:r>
            <a:r>
              <a:rPr lang="uk-UA" dirty="0"/>
              <a:t>, сприяє гармонійному емоційному розвитку, подоланню страхів, тривожності та комунікативних бар’єрів.</a:t>
            </a:r>
          </a:p>
        </p:txBody>
      </p:sp>
      <p:pic>
        <p:nvPicPr>
          <p:cNvPr id="10" name="Рисунок 9">
            <a:extLst>
              <a:ext uri="{FF2B5EF4-FFF2-40B4-BE49-F238E27FC236}">
                <a16:creationId xmlns:a16="http://schemas.microsoft.com/office/drawing/2014/main" id="{0AE8DED1-51D1-9E0A-F335-0D7D96126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4193064"/>
            <a:ext cx="2286000" cy="2438400"/>
          </a:xfrm>
          <a:prstGeom prst="rect">
            <a:avLst/>
          </a:prstGeom>
        </p:spPr>
      </p:pic>
    </p:spTree>
    <p:extLst>
      <p:ext uri="{BB962C8B-B14F-4D97-AF65-F5344CB8AC3E}">
        <p14:creationId xmlns:p14="http://schemas.microsoft.com/office/powerpoint/2010/main" val="57821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74321" y="76201"/>
            <a:ext cx="6830694" cy="1951816"/>
          </a:xfrm>
          <a:prstGeom prst="rect">
            <a:avLst/>
          </a:prstGeom>
        </p:spPr>
        <p:txBody>
          <a:bodyPr vert="horz" wrap="square" lIns="0" tIns="12700" rIns="0" bIns="0" rtlCol="0">
            <a:spAutoFit/>
          </a:bodyPr>
          <a:lstStyle/>
          <a:p>
            <a:pPr marL="12700" marR="5080" lvl="0" indent="0" algn="l" defTabSz="914400" eaLnBrk="1" fontAlgn="auto" latinLnBrk="0" hangingPunct="1">
              <a:lnSpc>
                <a:spcPct val="100000"/>
              </a:lnSpc>
              <a:spcBef>
                <a:spcPts val="105"/>
              </a:spcBef>
              <a:spcAft>
                <a:spcPts val="0"/>
              </a:spcAft>
              <a:tabLst/>
              <a:defRPr/>
            </a:pPr>
            <a:r>
              <a:rPr kumimoji="0" lang="ru-RU" sz="1800" b="0" i="0" u="none" strike="noStrike" kern="0" cap="none" spc="-10" normalizeH="0" baseline="0" noProof="0" dirty="0">
                <a:ln>
                  <a:noFill/>
                </a:ln>
                <a:solidFill>
                  <a:sysClr val="windowText" lastClr="000000"/>
                </a:solidFill>
                <a:effectLst/>
                <a:uLnTx/>
                <a:uFillTx/>
                <a:latin typeface="Times New Roman"/>
                <a:cs typeface="Times New Roman"/>
              </a:rPr>
              <a:t>18.11.2024</a:t>
            </a:r>
            <a:r>
              <a:rPr kumimoji="0" lang="ru-RU"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року</a:t>
            </a:r>
            <a:r>
              <a:rPr kumimoji="0" lang="ru-RU" sz="18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для </a:t>
            </a:r>
            <a:r>
              <a:rPr kumimoji="0" lang="ru-RU" sz="1800" b="0" i="0" u="none" strike="noStrike" kern="0" cap="none" spc="-20" normalizeH="0" baseline="0" noProof="0" dirty="0" err="1">
                <a:ln>
                  <a:noFill/>
                </a:ln>
                <a:solidFill>
                  <a:sysClr val="windowText" lastClr="000000"/>
                </a:solidFill>
                <a:effectLst/>
                <a:uLnTx/>
                <a:uFillTx/>
                <a:latin typeface="Times New Roman"/>
                <a:cs typeface="Times New Roman"/>
              </a:rPr>
              <a:t>здобувачів</a:t>
            </a:r>
            <a:r>
              <a:rPr kumimoji="0" lang="ru-RU"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освіти</a:t>
            </a:r>
            <a:r>
              <a:rPr kumimoji="0" lang="ru-RU"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20" normalizeH="0" baseline="0" noProof="0" dirty="0" err="1">
                <a:ln>
                  <a:noFill/>
                </a:ln>
                <a:solidFill>
                  <a:sysClr val="windowText" lastClr="000000"/>
                </a:solidFill>
                <a:effectLst/>
                <a:uLnTx/>
                <a:uFillTx/>
                <a:latin typeface="Times New Roman"/>
                <a:cs typeface="Times New Roman"/>
              </a:rPr>
              <a:t>була</a:t>
            </a:r>
            <a:r>
              <a:rPr kumimoji="0" lang="ru-RU"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проведена</a:t>
            </a:r>
            <a:r>
              <a:rPr kumimoji="0" lang="ru-RU"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виховна</a:t>
            </a:r>
            <a:r>
              <a:rPr kumimoji="0" lang="ru-RU"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10" normalizeH="0" baseline="0" noProof="0" dirty="0">
                <a:ln>
                  <a:noFill/>
                </a:ln>
                <a:solidFill>
                  <a:sysClr val="windowText" lastClr="000000"/>
                </a:solidFill>
                <a:effectLst/>
                <a:uLnTx/>
                <a:uFillTx/>
                <a:latin typeface="Times New Roman"/>
                <a:cs typeface="Times New Roman"/>
              </a:rPr>
              <a:t>година</a:t>
            </a:r>
            <a:r>
              <a:rPr kumimoji="0" lang="ru-RU" sz="1800" b="0" i="0" u="none" strike="noStrike" kern="0" cap="none" spc="-25" normalizeH="0" baseline="0" noProof="0" dirty="0">
                <a:ln>
                  <a:noFill/>
                </a:ln>
                <a:solidFill>
                  <a:sysClr val="windowText" lastClr="000000"/>
                </a:solidFill>
                <a:effectLst/>
                <a:uLnTx/>
                <a:uFillTx/>
                <a:latin typeface="Times New Roman"/>
                <a:cs typeface="Times New Roman"/>
              </a:rPr>
              <a:t> на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тему</a:t>
            </a:r>
            <a:r>
              <a:rPr kumimoji="0" lang="ru-RU" sz="1800" b="0" i="0" u="none" strike="noStrike" kern="0" cap="none" spc="21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Безпека</a:t>
            </a:r>
            <a:r>
              <a:rPr kumimoji="0" lang="ru-RU" sz="1800" b="0" i="0" u="none" strike="noStrike" kern="0" cap="none" spc="21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в</a:t>
            </a:r>
            <a:r>
              <a:rPr kumimoji="0" lang="ru-RU" sz="1800" b="0" i="0" u="none" strike="noStrike" kern="0" cap="none" spc="21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соціальних</a:t>
            </a:r>
            <a:r>
              <a:rPr kumimoji="0" lang="ru-RU" sz="1800" b="0" i="0" u="none" strike="noStrike" kern="0" cap="none" spc="23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мережах»,</a:t>
            </a:r>
            <a:r>
              <a:rPr kumimoji="0" lang="ru-RU" sz="1800" b="0" i="0" u="none" strike="noStrike" kern="0" cap="none" spc="22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де</a:t>
            </a:r>
            <a:r>
              <a:rPr kumimoji="0" lang="ru-RU" sz="1800" b="0" i="0" u="none" strike="noStrike" kern="0" cap="none" spc="22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розповіла</a:t>
            </a:r>
            <a:r>
              <a:rPr kumimoji="0" lang="ru-RU" sz="1800" b="0" i="0" u="none" strike="noStrike" kern="0" cap="none" spc="229"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здобувачам</a:t>
            </a:r>
            <a:r>
              <a:rPr kumimoji="0" lang="ru-RU" sz="1800" b="0" i="0" u="none" strike="noStrike" kern="0" cap="none" spc="22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освіти</a:t>
            </a:r>
            <a:r>
              <a:rPr kumimoji="0" lang="ru-RU" sz="1800" b="0" i="0" u="none" strike="noStrike" kern="0" cap="none" spc="229"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про</a:t>
            </a:r>
            <a:r>
              <a:rPr kumimoji="0" lang="ru-RU" sz="1800" b="0" i="0" u="none" strike="noStrike" kern="0" cap="none" spc="22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10" normalizeH="0" baseline="0" noProof="0" dirty="0" err="1">
                <a:ln>
                  <a:noFill/>
                </a:ln>
                <a:solidFill>
                  <a:sysClr val="windowText" lastClr="000000"/>
                </a:solidFill>
                <a:effectLst/>
                <a:uLnTx/>
                <a:uFillTx/>
                <a:latin typeface="Times New Roman"/>
                <a:cs typeface="Times New Roman"/>
              </a:rPr>
              <a:t>технології</a:t>
            </a:r>
            <a:r>
              <a:rPr kumimoji="0" lang="ru-RU" sz="1800" b="0" i="0" u="none" strike="noStrike" kern="0" cap="none" spc="-1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збереження</a:t>
            </a:r>
            <a:r>
              <a:rPr kumimoji="0" lang="ru-RU" sz="1800" b="0" i="0" u="none" strike="noStrike" kern="0" cap="none" spc="6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та</a:t>
            </a:r>
            <a:r>
              <a:rPr kumimoji="0" lang="ru-RU"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аналізу</a:t>
            </a:r>
            <a:r>
              <a:rPr kumimoji="0" lang="ru-RU"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цифрових</a:t>
            </a:r>
            <a:r>
              <a:rPr kumimoji="0" lang="ru-RU" sz="18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слідів</a:t>
            </a:r>
            <a:r>
              <a:rPr kumimoji="0" lang="ru-RU"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на</a:t>
            </a:r>
            <a:r>
              <a:rPr kumimoji="0" lang="ru-RU"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серверах</a:t>
            </a:r>
            <a:r>
              <a:rPr kumimoji="0" lang="ru-RU" sz="18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та</a:t>
            </a:r>
            <a:r>
              <a:rPr kumimoji="0" lang="ru-RU"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про</a:t>
            </a:r>
            <a:r>
              <a:rPr kumimoji="0" lang="ru-RU"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таргетовану</a:t>
            </a:r>
            <a:r>
              <a:rPr kumimoji="0" lang="ru-RU" sz="18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рекламу</a:t>
            </a:r>
            <a:r>
              <a:rPr kumimoji="0" lang="ru-RU"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з</a:t>
            </a:r>
            <a:r>
              <a:rPr kumimoji="0" lang="ru-RU"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10" normalizeH="0" baseline="0" noProof="0" dirty="0">
                <a:ln>
                  <a:noFill/>
                </a:ln>
                <a:solidFill>
                  <a:sysClr val="windowText" lastClr="000000"/>
                </a:solidFill>
                <a:effectLst/>
                <a:uLnTx/>
                <a:uFillTx/>
                <a:latin typeface="Times New Roman"/>
                <a:cs typeface="Times New Roman"/>
              </a:rPr>
              <a:t>метою </a:t>
            </a:r>
            <a:r>
              <a:rPr kumimoji="0" lang="ru-RU" sz="1800" b="0" i="0" u="none" strike="noStrike" kern="0" cap="none" spc="-10" normalizeH="0" baseline="0" noProof="0" dirty="0" err="1">
                <a:ln>
                  <a:noFill/>
                </a:ln>
                <a:solidFill>
                  <a:sysClr val="windowText" lastClr="000000"/>
                </a:solidFill>
                <a:effectLst/>
                <a:uLnTx/>
                <a:uFillTx/>
                <a:latin typeface="Times New Roman"/>
                <a:cs typeface="Times New Roman"/>
              </a:rPr>
              <a:t>маніпуляції</a:t>
            </a:r>
            <a:r>
              <a:rPr kumimoji="0" lang="ru-RU"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свідомістю</a:t>
            </a:r>
            <a:r>
              <a:rPr kumimoji="0" lang="ru-RU"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20" normalizeH="0" baseline="0" noProof="0" dirty="0" err="1">
                <a:ln>
                  <a:noFill/>
                </a:ln>
                <a:solidFill>
                  <a:sysClr val="windowText" lastClr="000000"/>
                </a:solidFill>
                <a:effectLst/>
                <a:uLnTx/>
                <a:uFillTx/>
                <a:latin typeface="Times New Roman"/>
                <a:cs typeface="Times New Roman"/>
              </a:rPr>
              <a:t>користувачів</a:t>
            </a:r>
            <a:r>
              <a:rPr kumimoji="0" lang="ru-RU"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10" normalizeH="0" baseline="0" noProof="0" dirty="0">
                <a:ln>
                  <a:noFill/>
                </a:ln>
                <a:solidFill>
                  <a:sysClr val="windowText" lastClr="000000"/>
                </a:solidFill>
                <a:effectLst/>
                <a:uLnTx/>
                <a:uFillTx/>
                <a:latin typeface="Times New Roman"/>
                <a:cs typeface="Times New Roman"/>
              </a:rPr>
              <a:t>мереж.</a:t>
            </a:r>
            <a:b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br>
            <a:r>
              <a:rPr kumimoji="0" lang="ru-RU" sz="1800" b="0" i="0" u="none" strike="noStrike" kern="0" cap="none" spc="-20" normalizeH="0" baseline="0" noProof="0" dirty="0" err="1">
                <a:ln>
                  <a:noFill/>
                </a:ln>
                <a:solidFill>
                  <a:sysClr val="windowText" lastClr="000000"/>
                </a:solidFill>
                <a:effectLst/>
                <a:uLnTx/>
                <a:uFillTx/>
                <a:latin typeface="Times New Roman"/>
                <a:cs typeface="Times New Roman"/>
              </a:rPr>
              <a:t>Здобувачі</a:t>
            </a:r>
            <a:r>
              <a:rPr kumimoji="0" lang="ru-RU"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освіти</a:t>
            </a:r>
            <a:r>
              <a:rPr kumimoji="0" lang="ru-RU"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активно</a:t>
            </a:r>
            <a:r>
              <a:rPr kumimoji="0" lang="ru-RU"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err="1">
                <a:ln>
                  <a:noFill/>
                </a:ln>
                <a:solidFill>
                  <a:sysClr val="windowText" lastClr="000000"/>
                </a:solidFill>
                <a:effectLst/>
                <a:uLnTx/>
                <a:uFillTx/>
                <a:latin typeface="Times New Roman"/>
                <a:cs typeface="Times New Roman"/>
              </a:rPr>
              <a:t>долучилися</a:t>
            </a:r>
            <a:r>
              <a:rPr kumimoji="0" lang="ru-RU"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t>до</a:t>
            </a:r>
            <a:r>
              <a:rPr kumimoji="0" lang="ru-RU"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lang="ru-RU" sz="1800" b="0" i="0" u="none" strike="noStrike" kern="0" cap="none" spc="-10" normalizeH="0" baseline="0" noProof="0" dirty="0" err="1">
                <a:ln>
                  <a:noFill/>
                </a:ln>
                <a:solidFill>
                  <a:sysClr val="windowText" lastClr="000000"/>
                </a:solidFill>
                <a:effectLst/>
                <a:uLnTx/>
                <a:uFillTx/>
                <a:latin typeface="Times New Roman"/>
                <a:cs typeface="Times New Roman"/>
              </a:rPr>
              <a:t>обговорення</a:t>
            </a:r>
            <a:r>
              <a:rPr kumimoji="0" lang="ru-RU" sz="1800" b="0" i="0" u="none" strike="noStrike" kern="0" cap="none" spc="-10" normalizeH="0" baseline="0" noProof="0" dirty="0">
                <a:ln>
                  <a:noFill/>
                </a:ln>
                <a:solidFill>
                  <a:sysClr val="windowText" lastClr="000000"/>
                </a:solidFill>
                <a:effectLst/>
                <a:uLnTx/>
                <a:uFillTx/>
                <a:latin typeface="Times New Roman"/>
                <a:cs typeface="Times New Roman"/>
              </a:rPr>
              <a:t>.</a:t>
            </a:r>
            <a:br>
              <a:rPr kumimoji="0" lang="ru-RU" sz="1800" b="0" i="0" u="none" strike="noStrike" kern="0" cap="none" spc="0" normalizeH="0" baseline="0" noProof="0" dirty="0">
                <a:ln>
                  <a:noFill/>
                </a:ln>
                <a:solidFill>
                  <a:sysClr val="windowText" lastClr="000000"/>
                </a:solidFill>
                <a:effectLst/>
                <a:uLnTx/>
                <a:uFillTx/>
                <a:latin typeface="Times New Roman"/>
                <a:cs typeface="Times New Roman"/>
              </a:rPr>
            </a:br>
            <a:endParaRPr spc="-10" dirty="0"/>
          </a:p>
        </p:txBody>
      </p:sp>
      <p:sp>
        <p:nvSpPr>
          <p:cNvPr id="12" name="object 12"/>
          <p:cNvSpPr txBox="1"/>
          <p:nvPr/>
        </p:nvSpPr>
        <p:spPr>
          <a:xfrm>
            <a:off x="4674870" y="4320997"/>
            <a:ext cx="3023235" cy="300355"/>
          </a:xfrm>
          <a:prstGeom prst="rect">
            <a:avLst/>
          </a:prstGeom>
        </p:spPr>
        <p:txBody>
          <a:bodyPr vert="horz" wrap="square" lIns="0" tIns="12700" rIns="0" bIns="0" rtlCol="0">
            <a:spAutoFit/>
          </a:bodyPr>
          <a:lstStyle/>
          <a:p>
            <a:pPr marL="12700">
              <a:lnSpc>
                <a:spcPct val="100000"/>
              </a:lnSpc>
              <a:spcBef>
                <a:spcPts val="100"/>
              </a:spcBef>
              <a:tabLst>
                <a:tab pos="666115" algn="l"/>
                <a:tab pos="1321435" algn="l"/>
                <a:tab pos="1875155" algn="l"/>
              </a:tabLst>
            </a:pPr>
            <a:r>
              <a:rPr sz="1800" spc="-20" dirty="0">
                <a:latin typeface="Trebuchet MS"/>
                <a:cs typeface="Trebuchet MS"/>
              </a:rPr>
              <a:t>202</a:t>
            </a:r>
            <a:r>
              <a:rPr lang="uk-UA" sz="1800" spc="-20" dirty="0">
                <a:latin typeface="Trebuchet MS"/>
                <a:cs typeface="Trebuchet MS"/>
              </a:rPr>
              <a:t>5</a:t>
            </a:r>
            <a:r>
              <a:rPr sz="1800" dirty="0">
                <a:latin typeface="Trebuchet MS"/>
                <a:cs typeface="Trebuchet MS"/>
              </a:rPr>
              <a:t>	</a:t>
            </a:r>
            <a:r>
              <a:rPr sz="1800" spc="-20" dirty="0">
                <a:latin typeface="Trebuchet MS"/>
                <a:cs typeface="Trebuchet MS"/>
              </a:rPr>
              <a:t>року</a:t>
            </a:r>
            <a:r>
              <a:rPr sz="1800" dirty="0">
                <a:latin typeface="Trebuchet MS"/>
                <a:cs typeface="Trebuchet MS"/>
              </a:rPr>
              <a:t>	</a:t>
            </a:r>
            <a:r>
              <a:rPr sz="1800" spc="-25" dirty="0">
                <a:latin typeface="Trebuchet MS"/>
                <a:cs typeface="Trebuchet MS"/>
              </a:rPr>
              <a:t>для</a:t>
            </a:r>
            <a:r>
              <a:rPr sz="1800" dirty="0">
                <a:latin typeface="Trebuchet MS"/>
                <a:cs typeface="Trebuchet MS"/>
              </a:rPr>
              <a:t>	</a:t>
            </a:r>
            <a:r>
              <a:rPr sz="1800" spc="-10" dirty="0">
                <a:latin typeface="Trebuchet MS"/>
                <a:cs typeface="Trebuchet MS"/>
              </a:rPr>
              <a:t>здобувачів</a:t>
            </a:r>
            <a:endParaRPr sz="1800" dirty="0">
              <a:latin typeface="Trebuchet MS"/>
              <a:cs typeface="Trebuchet MS"/>
            </a:endParaRPr>
          </a:p>
        </p:txBody>
      </p:sp>
      <p:sp>
        <p:nvSpPr>
          <p:cNvPr id="13" name="object 13"/>
          <p:cNvSpPr txBox="1"/>
          <p:nvPr/>
        </p:nvSpPr>
        <p:spPr>
          <a:xfrm>
            <a:off x="3283077" y="4320997"/>
            <a:ext cx="1251585" cy="574675"/>
          </a:xfrm>
          <a:prstGeom prst="rect">
            <a:avLst/>
          </a:prstGeom>
        </p:spPr>
        <p:txBody>
          <a:bodyPr vert="horz" wrap="square" lIns="0" tIns="12700" rIns="0" bIns="0" rtlCol="0">
            <a:spAutoFit/>
          </a:bodyPr>
          <a:lstStyle/>
          <a:p>
            <a:pPr marL="81280">
              <a:lnSpc>
                <a:spcPct val="100000"/>
              </a:lnSpc>
              <a:spcBef>
                <a:spcPts val="100"/>
              </a:spcBef>
              <a:tabLst>
                <a:tab pos="375285" algn="l"/>
              </a:tabLst>
            </a:pPr>
            <a:r>
              <a:rPr lang="uk-UA" sz="1800" spc="-50" dirty="0">
                <a:latin typeface="Trebuchet MS"/>
                <a:cs typeface="Trebuchet MS"/>
              </a:rPr>
              <a:t>10</a:t>
            </a:r>
            <a:r>
              <a:rPr sz="1800" dirty="0">
                <a:latin typeface="Trebuchet MS"/>
                <a:cs typeface="Trebuchet MS"/>
              </a:rPr>
              <a:t>	</a:t>
            </a:r>
            <a:r>
              <a:rPr lang="uk-UA" sz="1800" spc="-10" dirty="0">
                <a:latin typeface="Trebuchet MS"/>
                <a:cs typeface="Trebuchet MS"/>
              </a:rPr>
              <a:t>лютого</a:t>
            </a:r>
            <a:endParaRPr sz="1800" dirty="0">
              <a:latin typeface="Trebuchet MS"/>
              <a:cs typeface="Trebuchet MS"/>
            </a:endParaRPr>
          </a:p>
          <a:p>
            <a:pPr marL="12700">
              <a:lnSpc>
                <a:spcPct val="100000"/>
              </a:lnSpc>
              <a:tabLst>
                <a:tab pos="935990" algn="l"/>
              </a:tabLst>
            </a:pPr>
            <a:r>
              <a:rPr sz="1800" spc="-10" dirty="0">
                <a:latin typeface="Trebuchet MS"/>
                <a:cs typeface="Trebuchet MS"/>
              </a:rPr>
              <a:t>освіти,</a:t>
            </a:r>
            <a:r>
              <a:rPr sz="1800" dirty="0">
                <a:latin typeface="Trebuchet MS"/>
                <a:cs typeface="Trebuchet MS"/>
              </a:rPr>
              <a:t>	</a:t>
            </a:r>
            <a:r>
              <a:rPr sz="1800" spc="-25" dirty="0">
                <a:latin typeface="Trebuchet MS"/>
                <a:cs typeface="Trebuchet MS"/>
              </a:rPr>
              <a:t>які</a:t>
            </a:r>
            <a:endParaRPr sz="1800" dirty="0">
              <a:latin typeface="Trebuchet MS"/>
              <a:cs typeface="Trebuchet MS"/>
            </a:endParaRPr>
          </a:p>
        </p:txBody>
      </p:sp>
      <p:sp>
        <p:nvSpPr>
          <p:cNvPr id="14" name="object 14"/>
          <p:cNvSpPr txBox="1"/>
          <p:nvPr/>
        </p:nvSpPr>
        <p:spPr>
          <a:xfrm>
            <a:off x="4694682" y="4595621"/>
            <a:ext cx="3002915" cy="299720"/>
          </a:xfrm>
          <a:prstGeom prst="rect">
            <a:avLst/>
          </a:prstGeom>
        </p:spPr>
        <p:txBody>
          <a:bodyPr vert="horz" wrap="square" lIns="0" tIns="12700" rIns="0" bIns="0" rtlCol="0">
            <a:spAutoFit/>
          </a:bodyPr>
          <a:lstStyle/>
          <a:p>
            <a:pPr marL="12700">
              <a:lnSpc>
                <a:spcPct val="100000"/>
              </a:lnSpc>
              <a:spcBef>
                <a:spcPts val="100"/>
              </a:spcBef>
              <a:tabLst>
                <a:tab pos="1490980" algn="l"/>
                <a:tab pos="1791335" algn="l"/>
              </a:tabLst>
            </a:pPr>
            <a:r>
              <a:rPr sz="1800" spc="-10" dirty="0">
                <a:latin typeface="Trebuchet MS"/>
                <a:cs typeface="Trebuchet MS"/>
              </a:rPr>
              <a:t>проживають</a:t>
            </a:r>
            <a:r>
              <a:rPr sz="1800" dirty="0">
                <a:latin typeface="Trebuchet MS"/>
                <a:cs typeface="Trebuchet MS"/>
              </a:rPr>
              <a:t>	</a:t>
            </a:r>
            <a:r>
              <a:rPr sz="1800" spc="-50" dirty="0">
                <a:latin typeface="Trebuchet MS"/>
                <a:cs typeface="Trebuchet MS"/>
              </a:rPr>
              <a:t>у</a:t>
            </a:r>
            <a:r>
              <a:rPr sz="1800" dirty="0">
                <a:latin typeface="Trebuchet MS"/>
                <a:cs typeface="Trebuchet MS"/>
              </a:rPr>
              <a:t>	</a:t>
            </a:r>
            <a:r>
              <a:rPr sz="1800" spc="-10" dirty="0">
                <a:latin typeface="Trebuchet MS"/>
                <a:cs typeface="Trebuchet MS"/>
              </a:rPr>
              <a:t>гуртожитку</a:t>
            </a:r>
            <a:endParaRPr sz="1800" dirty="0">
              <a:latin typeface="Trebuchet MS"/>
              <a:cs typeface="Trebuchet MS"/>
            </a:endParaRPr>
          </a:p>
        </p:txBody>
      </p:sp>
      <p:sp>
        <p:nvSpPr>
          <p:cNvPr id="15" name="object 15"/>
          <p:cNvSpPr txBox="1"/>
          <p:nvPr/>
        </p:nvSpPr>
        <p:spPr>
          <a:xfrm>
            <a:off x="3283077" y="4869942"/>
            <a:ext cx="4414520" cy="1397819"/>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rebuchet MS"/>
                <a:cs typeface="Trebuchet MS"/>
              </a:rPr>
              <a:t>спільно</a:t>
            </a:r>
            <a:r>
              <a:rPr sz="1800" spc="170" dirty="0">
                <a:latin typeface="Trebuchet MS"/>
                <a:cs typeface="Trebuchet MS"/>
              </a:rPr>
              <a:t>   </a:t>
            </a:r>
            <a:r>
              <a:rPr sz="1800" dirty="0">
                <a:latin typeface="Trebuchet MS"/>
                <a:cs typeface="Trebuchet MS"/>
              </a:rPr>
              <a:t>з</a:t>
            </a:r>
            <a:r>
              <a:rPr sz="1800" spc="170" dirty="0">
                <a:latin typeface="Trebuchet MS"/>
                <a:cs typeface="Trebuchet MS"/>
              </a:rPr>
              <a:t>   </a:t>
            </a:r>
            <a:r>
              <a:rPr sz="1800" dirty="0" err="1">
                <a:latin typeface="Trebuchet MS"/>
                <a:cs typeface="Trebuchet MS"/>
              </a:rPr>
              <a:t>вихователем</a:t>
            </a:r>
            <a:r>
              <a:rPr sz="1800" spc="180" dirty="0">
                <a:latin typeface="Trebuchet MS"/>
                <a:cs typeface="Trebuchet MS"/>
              </a:rPr>
              <a:t>   </a:t>
            </a:r>
            <a:r>
              <a:rPr lang="uk-UA" sz="1800" spc="-10" dirty="0">
                <a:latin typeface="Trebuchet MS"/>
                <a:cs typeface="Trebuchet MS"/>
              </a:rPr>
              <a:t>Наталією Федоровою </a:t>
            </a:r>
            <a:r>
              <a:rPr sz="1800" dirty="0" err="1">
                <a:latin typeface="Trebuchet MS"/>
                <a:cs typeface="Trebuchet MS"/>
              </a:rPr>
              <a:t>провели</a:t>
            </a:r>
            <a:r>
              <a:rPr sz="1800" spc="254" dirty="0">
                <a:latin typeface="Trebuchet MS"/>
                <a:cs typeface="Trebuchet MS"/>
              </a:rPr>
              <a:t> </a:t>
            </a:r>
            <a:r>
              <a:rPr sz="1800" dirty="0">
                <a:latin typeface="Trebuchet MS"/>
                <a:cs typeface="Trebuchet MS"/>
              </a:rPr>
              <a:t>виховний</a:t>
            </a:r>
            <a:r>
              <a:rPr sz="1800" spc="250" dirty="0">
                <a:latin typeface="Trebuchet MS"/>
                <a:cs typeface="Trebuchet MS"/>
              </a:rPr>
              <a:t> </a:t>
            </a:r>
            <a:r>
              <a:rPr sz="1800" dirty="0">
                <a:latin typeface="Trebuchet MS"/>
                <a:cs typeface="Trebuchet MS"/>
              </a:rPr>
              <a:t>захід</a:t>
            </a:r>
            <a:r>
              <a:rPr sz="1800" spc="260" dirty="0">
                <a:latin typeface="Trebuchet MS"/>
                <a:cs typeface="Trebuchet MS"/>
              </a:rPr>
              <a:t> </a:t>
            </a:r>
            <a:r>
              <a:rPr sz="1800" dirty="0">
                <a:latin typeface="Trebuchet MS"/>
                <a:cs typeface="Trebuchet MS"/>
              </a:rPr>
              <a:t>у</a:t>
            </a:r>
            <a:r>
              <a:rPr sz="1800" spc="240" dirty="0">
                <a:latin typeface="Trebuchet MS"/>
                <a:cs typeface="Trebuchet MS"/>
              </a:rPr>
              <a:t> </a:t>
            </a:r>
            <a:r>
              <a:rPr sz="1800" dirty="0">
                <a:latin typeface="Trebuchet MS"/>
                <a:cs typeface="Trebuchet MS"/>
              </a:rPr>
              <a:t>формі</a:t>
            </a:r>
            <a:r>
              <a:rPr sz="1800" spc="250" dirty="0">
                <a:latin typeface="Trebuchet MS"/>
                <a:cs typeface="Trebuchet MS"/>
              </a:rPr>
              <a:t> </a:t>
            </a:r>
            <a:r>
              <a:rPr sz="1800" spc="-10" dirty="0">
                <a:latin typeface="Trebuchet MS"/>
                <a:cs typeface="Trebuchet MS"/>
              </a:rPr>
              <a:t>усного </a:t>
            </a:r>
            <a:r>
              <a:rPr sz="1800" dirty="0">
                <a:latin typeface="Trebuchet MS"/>
                <a:cs typeface="Trebuchet MS"/>
              </a:rPr>
              <a:t>журналу</a:t>
            </a:r>
            <a:r>
              <a:rPr sz="1800" spc="-45" dirty="0">
                <a:latin typeface="Trebuchet MS"/>
                <a:cs typeface="Trebuchet MS"/>
              </a:rPr>
              <a:t> </a:t>
            </a:r>
            <a:r>
              <a:rPr sz="1800" dirty="0">
                <a:latin typeface="Trebuchet MS"/>
                <a:cs typeface="Trebuchet MS"/>
              </a:rPr>
              <a:t>«Здоров'я</a:t>
            </a:r>
            <a:r>
              <a:rPr sz="1800" spc="-65" dirty="0">
                <a:latin typeface="Trebuchet MS"/>
                <a:cs typeface="Trebuchet MS"/>
              </a:rPr>
              <a:t> </a:t>
            </a:r>
            <a:r>
              <a:rPr sz="1800" dirty="0">
                <a:latin typeface="Trebuchet MS"/>
                <a:cs typeface="Trebuchet MS"/>
              </a:rPr>
              <a:t>і</a:t>
            </a:r>
            <a:r>
              <a:rPr sz="1800" spc="-40" dirty="0">
                <a:latin typeface="Trebuchet MS"/>
                <a:cs typeface="Trebuchet MS"/>
              </a:rPr>
              <a:t> </a:t>
            </a:r>
            <a:r>
              <a:rPr sz="1800" spc="-10" dirty="0">
                <a:latin typeface="Trebuchet MS"/>
                <a:cs typeface="Trebuchet MS"/>
              </a:rPr>
              <a:t>краса»</a:t>
            </a:r>
            <a:endParaRPr sz="1800" dirty="0">
              <a:latin typeface="Trebuchet MS"/>
              <a:cs typeface="Trebuchet MS"/>
            </a:endParaRPr>
          </a:p>
          <a:p>
            <a:pPr marL="12700" marR="5715" algn="just">
              <a:lnSpc>
                <a:spcPct val="100000"/>
              </a:lnSpc>
            </a:pPr>
            <a:r>
              <a:rPr sz="1800" dirty="0">
                <a:latin typeface="Trebuchet MS"/>
                <a:cs typeface="Trebuchet MS"/>
              </a:rPr>
              <a:t>Здобувачі</a:t>
            </a:r>
            <a:r>
              <a:rPr sz="1800" spc="150" dirty="0">
                <a:latin typeface="Trebuchet MS"/>
                <a:cs typeface="Trebuchet MS"/>
              </a:rPr>
              <a:t> </a:t>
            </a:r>
            <a:r>
              <a:rPr sz="1800" dirty="0">
                <a:latin typeface="Trebuchet MS"/>
                <a:cs typeface="Trebuchet MS"/>
              </a:rPr>
              <a:t>освіти</a:t>
            </a:r>
            <a:r>
              <a:rPr sz="1800" spc="140" dirty="0">
                <a:latin typeface="Trebuchet MS"/>
                <a:cs typeface="Trebuchet MS"/>
              </a:rPr>
              <a:t> </a:t>
            </a:r>
            <a:r>
              <a:rPr sz="1800" dirty="0">
                <a:latin typeface="Trebuchet MS"/>
                <a:cs typeface="Trebuchet MS"/>
              </a:rPr>
              <a:t>активно</a:t>
            </a:r>
            <a:r>
              <a:rPr sz="1800" spc="140" dirty="0">
                <a:latin typeface="Trebuchet MS"/>
                <a:cs typeface="Trebuchet MS"/>
              </a:rPr>
              <a:t> </a:t>
            </a:r>
            <a:r>
              <a:rPr sz="1800" dirty="0">
                <a:latin typeface="Trebuchet MS"/>
                <a:cs typeface="Trebuchet MS"/>
              </a:rPr>
              <a:t>долучилися</a:t>
            </a:r>
            <a:r>
              <a:rPr sz="1800" spc="145" dirty="0">
                <a:latin typeface="Trebuchet MS"/>
                <a:cs typeface="Trebuchet MS"/>
              </a:rPr>
              <a:t> </a:t>
            </a:r>
            <a:r>
              <a:rPr sz="1800" spc="-25" dirty="0">
                <a:latin typeface="Trebuchet MS"/>
                <a:cs typeface="Trebuchet MS"/>
              </a:rPr>
              <a:t>до </a:t>
            </a:r>
            <a:r>
              <a:rPr sz="1800" spc="-10" dirty="0">
                <a:latin typeface="Trebuchet MS"/>
                <a:cs typeface="Trebuchet MS"/>
              </a:rPr>
              <a:t>обговорення.</a:t>
            </a:r>
            <a:endParaRPr sz="1800" dirty="0">
              <a:latin typeface="Trebuchet MS"/>
              <a:cs typeface="Trebuchet MS"/>
            </a:endParaRPr>
          </a:p>
        </p:txBody>
      </p:sp>
      <p:pic>
        <p:nvPicPr>
          <p:cNvPr id="16" name="object 16"/>
          <p:cNvPicPr/>
          <p:nvPr/>
        </p:nvPicPr>
        <p:blipFill>
          <a:blip r:embed="rId2" cstate="print"/>
          <a:stretch>
            <a:fillRect/>
          </a:stretch>
        </p:blipFill>
        <p:spPr>
          <a:xfrm>
            <a:off x="274320" y="2305226"/>
            <a:ext cx="4613366" cy="197967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0185" y="0"/>
            <a:ext cx="8723630" cy="6524625"/>
            <a:chOff x="192023" y="13716"/>
            <a:chExt cx="8723630" cy="6524625"/>
          </a:xfrm>
        </p:grpSpPr>
        <p:pic>
          <p:nvPicPr>
            <p:cNvPr id="3" name="object 3"/>
            <p:cNvPicPr/>
            <p:nvPr/>
          </p:nvPicPr>
          <p:blipFill>
            <a:blip r:embed="rId2" cstate="print"/>
            <a:stretch>
              <a:fillRect/>
            </a:stretch>
          </p:blipFill>
          <p:spPr>
            <a:xfrm>
              <a:off x="784860" y="13716"/>
              <a:ext cx="7552944" cy="992124"/>
            </a:xfrm>
            <a:prstGeom prst="rect">
              <a:avLst/>
            </a:prstGeom>
          </p:spPr>
        </p:pic>
        <p:pic>
          <p:nvPicPr>
            <p:cNvPr id="4" name="object 4"/>
            <p:cNvPicPr/>
            <p:nvPr/>
          </p:nvPicPr>
          <p:blipFill>
            <a:blip r:embed="rId3" cstate="print"/>
            <a:stretch>
              <a:fillRect/>
            </a:stretch>
          </p:blipFill>
          <p:spPr>
            <a:xfrm>
              <a:off x="1677543" y="264795"/>
              <a:ext cx="5759323" cy="404241"/>
            </a:xfrm>
            <a:prstGeom prst="rect">
              <a:avLst/>
            </a:prstGeom>
          </p:spPr>
        </p:pic>
        <p:pic>
          <p:nvPicPr>
            <p:cNvPr id="5" name="object 5"/>
            <p:cNvPicPr/>
            <p:nvPr/>
          </p:nvPicPr>
          <p:blipFill>
            <a:blip r:embed="rId4" cstate="print"/>
            <a:stretch>
              <a:fillRect/>
            </a:stretch>
          </p:blipFill>
          <p:spPr>
            <a:xfrm>
              <a:off x="192023" y="874776"/>
              <a:ext cx="8615172" cy="5663184"/>
            </a:xfrm>
            <a:prstGeom prst="rect">
              <a:avLst/>
            </a:prstGeom>
          </p:spPr>
        </p:pic>
        <p:pic>
          <p:nvPicPr>
            <p:cNvPr id="6" name="object 6"/>
            <p:cNvPicPr/>
            <p:nvPr/>
          </p:nvPicPr>
          <p:blipFill>
            <a:blip r:embed="rId5" cstate="print"/>
            <a:stretch>
              <a:fillRect/>
            </a:stretch>
          </p:blipFill>
          <p:spPr>
            <a:xfrm>
              <a:off x="196595" y="858012"/>
              <a:ext cx="8718804" cy="5265420"/>
            </a:xfrm>
            <a:prstGeom prst="rect">
              <a:avLst/>
            </a:prstGeom>
          </p:spPr>
        </p:pic>
        <p:pic>
          <p:nvPicPr>
            <p:cNvPr id="7" name="object 7"/>
            <p:cNvPicPr/>
            <p:nvPr/>
          </p:nvPicPr>
          <p:blipFill>
            <a:blip r:embed="rId6" cstate="print"/>
            <a:stretch>
              <a:fillRect/>
            </a:stretch>
          </p:blipFill>
          <p:spPr>
            <a:xfrm>
              <a:off x="251523" y="908773"/>
              <a:ext cx="8496935" cy="5544566"/>
            </a:xfrm>
            <a:prstGeom prst="rect">
              <a:avLst/>
            </a:prstGeom>
          </p:spPr>
        </p:pic>
        <p:sp>
          <p:nvSpPr>
            <p:cNvPr id="8" name="object 8"/>
            <p:cNvSpPr/>
            <p:nvPr/>
          </p:nvSpPr>
          <p:spPr>
            <a:xfrm>
              <a:off x="251523" y="908773"/>
              <a:ext cx="8496935" cy="5544820"/>
            </a:xfrm>
            <a:custGeom>
              <a:avLst/>
              <a:gdLst/>
              <a:ahLst/>
              <a:cxnLst/>
              <a:rect l="l" t="t" r="r" b="b"/>
              <a:pathLst>
                <a:path w="8496935" h="5544820">
                  <a:moveTo>
                    <a:pt x="0" y="5544566"/>
                  </a:moveTo>
                  <a:lnTo>
                    <a:pt x="8496935" y="5544566"/>
                  </a:lnTo>
                  <a:lnTo>
                    <a:pt x="8496935" y="0"/>
                  </a:lnTo>
                  <a:lnTo>
                    <a:pt x="0" y="0"/>
                  </a:lnTo>
                  <a:lnTo>
                    <a:pt x="0" y="5544566"/>
                  </a:lnTo>
                  <a:close/>
                </a:path>
              </a:pathLst>
            </a:custGeom>
            <a:ln w="11430">
              <a:solidFill>
                <a:srgbClr val="DE9205"/>
              </a:solidFill>
            </a:ln>
          </p:spPr>
          <p:txBody>
            <a:bodyPr wrap="square" lIns="0" tIns="0" rIns="0" bIns="0" rtlCol="0"/>
            <a:lstStyle/>
            <a:p>
              <a:endParaRPr/>
            </a:p>
          </p:txBody>
        </p:sp>
      </p:grpSp>
      <p:sp>
        <p:nvSpPr>
          <p:cNvPr id="9" name="object 9"/>
          <p:cNvSpPr txBox="1"/>
          <p:nvPr/>
        </p:nvSpPr>
        <p:spPr>
          <a:xfrm>
            <a:off x="330200" y="935863"/>
            <a:ext cx="8342630" cy="4660250"/>
          </a:xfrm>
          <a:prstGeom prst="rect">
            <a:avLst/>
          </a:prstGeom>
        </p:spPr>
        <p:txBody>
          <a:bodyPr vert="horz" wrap="square" lIns="0" tIns="12700" rIns="0" bIns="0" rtlCol="0">
            <a:spAutoFit/>
          </a:bodyPr>
          <a:lstStyle/>
          <a:p>
            <a:pPr marL="287020" indent="-274320">
              <a:lnSpc>
                <a:spcPct val="100000"/>
              </a:lnSpc>
              <a:spcBef>
                <a:spcPts val="100"/>
              </a:spcBef>
              <a:buClr>
                <a:srgbClr val="B03E9A"/>
              </a:buClr>
              <a:buSzPct val="72222"/>
              <a:buFont typeface="Wingdings"/>
              <a:buChar char=""/>
              <a:tabLst>
                <a:tab pos="287020" algn="l"/>
              </a:tabLst>
            </a:pPr>
            <a:r>
              <a:rPr sz="1800" dirty="0">
                <a:latin typeface="Trebuchet MS"/>
                <a:cs typeface="Trebuchet MS"/>
              </a:rPr>
              <a:t>Центр</a:t>
            </a:r>
            <a:r>
              <a:rPr sz="1800" spc="-50" dirty="0">
                <a:latin typeface="Trebuchet MS"/>
                <a:cs typeface="Trebuchet MS"/>
              </a:rPr>
              <a:t> </a:t>
            </a:r>
            <a:r>
              <a:rPr sz="1800" dirty="0">
                <a:latin typeface="Trebuchet MS"/>
                <a:cs typeface="Trebuchet MS"/>
              </a:rPr>
              <a:t>соціальних</a:t>
            </a:r>
            <a:r>
              <a:rPr sz="1800" spc="-40" dirty="0">
                <a:latin typeface="Trebuchet MS"/>
                <a:cs typeface="Trebuchet MS"/>
              </a:rPr>
              <a:t> </a:t>
            </a:r>
            <a:r>
              <a:rPr sz="1800" dirty="0">
                <a:latin typeface="Trebuchet MS"/>
                <a:cs typeface="Trebuchet MS"/>
              </a:rPr>
              <a:t>служб</a:t>
            </a:r>
            <a:r>
              <a:rPr sz="1800" spc="-40" dirty="0">
                <a:latin typeface="Trebuchet MS"/>
                <a:cs typeface="Trebuchet MS"/>
              </a:rPr>
              <a:t> </a:t>
            </a:r>
            <a:r>
              <a:rPr sz="1800" dirty="0">
                <a:latin typeface="Trebuchet MS"/>
                <a:cs typeface="Trebuchet MS"/>
              </a:rPr>
              <a:t>для</a:t>
            </a:r>
            <a:r>
              <a:rPr sz="1800" spc="-60" dirty="0">
                <a:latin typeface="Trebuchet MS"/>
                <a:cs typeface="Trebuchet MS"/>
              </a:rPr>
              <a:t> </a:t>
            </a:r>
            <a:r>
              <a:rPr sz="1800" dirty="0">
                <a:latin typeface="Trebuchet MS"/>
                <a:cs typeface="Trebuchet MS"/>
              </a:rPr>
              <a:t>сім’ї,</a:t>
            </a:r>
            <a:r>
              <a:rPr sz="1800" spc="-20" dirty="0">
                <a:latin typeface="Trebuchet MS"/>
                <a:cs typeface="Trebuchet MS"/>
              </a:rPr>
              <a:t> </a:t>
            </a:r>
            <a:r>
              <a:rPr sz="1800" dirty="0">
                <a:latin typeface="Trebuchet MS"/>
                <a:cs typeface="Trebuchet MS"/>
              </a:rPr>
              <a:t>дітей</a:t>
            </a:r>
            <a:r>
              <a:rPr sz="1800" spc="-50" dirty="0">
                <a:latin typeface="Trebuchet MS"/>
                <a:cs typeface="Trebuchet MS"/>
              </a:rPr>
              <a:t> </a:t>
            </a:r>
            <a:r>
              <a:rPr sz="1800" dirty="0">
                <a:latin typeface="Trebuchet MS"/>
                <a:cs typeface="Trebuchet MS"/>
              </a:rPr>
              <a:t>та</a:t>
            </a:r>
            <a:r>
              <a:rPr sz="1800" spc="-35" dirty="0">
                <a:latin typeface="Trebuchet MS"/>
                <a:cs typeface="Trebuchet MS"/>
              </a:rPr>
              <a:t> </a:t>
            </a:r>
            <a:r>
              <a:rPr sz="1800" dirty="0">
                <a:latin typeface="Trebuchet MS"/>
                <a:cs typeface="Trebuchet MS"/>
              </a:rPr>
              <a:t>молоді</a:t>
            </a:r>
            <a:r>
              <a:rPr sz="1800" spc="-50" dirty="0">
                <a:latin typeface="Trebuchet MS"/>
                <a:cs typeface="Trebuchet MS"/>
              </a:rPr>
              <a:t> </a:t>
            </a:r>
            <a:r>
              <a:rPr sz="1800" dirty="0">
                <a:latin typeface="Trebuchet MS"/>
                <a:cs typeface="Trebuchet MS"/>
              </a:rPr>
              <a:t>Бердичівської</a:t>
            </a:r>
            <a:r>
              <a:rPr sz="1800" spc="-50" dirty="0">
                <a:latin typeface="Trebuchet MS"/>
                <a:cs typeface="Trebuchet MS"/>
              </a:rPr>
              <a:t> </a:t>
            </a:r>
            <a:r>
              <a:rPr sz="1800" spc="-10" dirty="0">
                <a:latin typeface="Trebuchet MS"/>
                <a:cs typeface="Trebuchet MS"/>
              </a:rPr>
              <a:t>міської</a:t>
            </a:r>
            <a:endParaRPr sz="1800" dirty="0">
              <a:latin typeface="Trebuchet MS"/>
              <a:cs typeface="Trebuchet MS"/>
            </a:endParaRPr>
          </a:p>
          <a:p>
            <a:pPr marL="287020">
              <a:lnSpc>
                <a:spcPct val="100000"/>
              </a:lnSpc>
            </a:pPr>
            <a:r>
              <a:rPr sz="1800" spc="-10" dirty="0">
                <a:latin typeface="Trebuchet MS"/>
                <a:cs typeface="Trebuchet MS"/>
              </a:rPr>
              <a:t>ради;</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a:latin typeface="Trebuchet MS"/>
                <a:cs typeface="Trebuchet MS"/>
              </a:rPr>
              <a:t>Служба</a:t>
            </a:r>
            <a:r>
              <a:rPr sz="1800" spc="-50" dirty="0">
                <a:latin typeface="Trebuchet MS"/>
                <a:cs typeface="Trebuchet MS"/>
              </a:rPr>
              <a:t> </a:t>
            </a:r>
            <a:r>
              <a:rPr sz="1800" dirty="0">
                <a:latin typeface="Trebuchet MS"/>
                <a:cs typeface="Trebuchet MS"/>
              </a:rPr>
              <a:t>(управління)</a:t>
            </a:r>
            <a:r>
              <a:rPr sz="1800" spc="-20" dirty="0">
                <a:latin typeface="Trebuchet MS"/>
                <a:cs typeface="Trebuchet MS"/>
              </a:rPr>
              <a:t> </a:t>
            </a:r>
            <a:r>
              <a:rPr sz="1800" dirty="0">
                <a:latin typeface="Trebuchet MS"/>
                <a:cs typeface="Trebuchet MS"/>
              </a:rPr>
              <a:t>у</a:t>
            </a:r>
            <a:r>
              <a:rPr sz="1800" spc="-40" dirty="0">
                <a:latin typeface="Trebuchet MS"/>
                <a:cs typeface="Trebuchet MS"/>
              </a:rPr>
              <a:t> </a:t>
            </a:r>
            <a:r>
              <a:rPr sz="1800" dirty="0">
                <a:latin typeface="Trebuchet MS"/>
                <a:cs typeface="Trebuchet MS"/>
              </a:rPr>
              <a:t>справах</a:t>
            </a:r>
            <a:r>
              <a:rPr sz="1800" spc="-45" dirty="0">
                <a:latin typeface="Trebuchet MS"/>
                <a:cs typeface="Trebuchet MS"/>
              </a:rPr>
              <a:t> </a:t>
            </a:r>
            <a:r>
              <a:rPr sz="1800" dirty="0">
                <a:latin typeface="Trebuchet MS"/>
                <a:cs typeface="Trebuchet MS"/>
              </a:rPr>
              <a:t>дітей</a:t>
            </a:r>
            <a:r>
              <a:rPr sz="1800" spc="-50" dirty="0">
                <a:latin typeface="Trebuchet MS"/>
                <a:cs typeface="Trebuchet MS"/>
              </a:rPr>
              <a:t> </a:t>
            </a:r>
            <a:r>
              <a:rPr sz="1800" dirty="0">
                <a:latin typeface="Trebuchet MS"/>
                <a:cs typeface="Trebuchet MS"/>
              </a:rPr>
              <a:t>Бердичівської</a:t>
            </a:r>
            <a:r>
              <a:rPr sz="1800" spc="-55" dirty="0">
                <a:latin typeface="Trebuchet MS"/>
                <a:cs typeface="Trebuchet MS"/>
              </a:rPr>
              <a:t> </a:t>
            </a:r>
            <a:r>
              <a:rPr sz="1800" dirty="0">
                <a:latin typeface="Trebuchet MS"/>
                <a:cs typeface="Trebuchet MS"/>
              </a:rPr>
              <a:t>міської</a:t>
            </a:r>
            <a:r>
              <a:rPr sz="1800" spc="-30" dirty="0">
                <a:latin typeface="Trebuchet MS"/>
                <a:cs typeface="Trebuchet MS"/>
              </a:rPr>
              <a:t> </a:t>
            </a:r>
            <a:r>
              <a:rPr sz="1800" spc="-10" dirty="0">
                <a:latin typeface="Trebuchet MS"/>
                <a:cs typeface="Trebuchet MS"/>
              </a:rPr>
              <a:t>ради;</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a:latin typeface="Trebuchet MS"/>
                <a:cs typeface="Trebuchet MS"/>
              </a:rPr>
              <a:t>Управління</a:t>
            </a:r>
            <a:r>
              <a:rPr sz="1800" spc="-55" dirty="0">
                <a:latin typeface="Trebuchet MS"/>
                <a:cs typeface="Trebuchet MS"/>
              </a:rPr>
              <a:t> </a:t>
            </a:r>
            <a:r>
              <a:rPr sz="1800" dirty="0">
                <a:latin typeface="Trebuchet MS"/>
                <a:cs typeface="Trebuchet MS"/>
              </a:rPr>
              <a:t>пенсійного</a:t>
            </a:r>
            <a:r>
              <a:rPr sz="1800" spc="-55" dirty="0">
                <a:latin typeface="Trebuchet MS"/>
                <a:cs typeface="Trebuchet MS"/>
              </a:rPr>
              <a:t> </a:t>
            </a:r>
            <a:r>
              <a:rPr sz="1800" dirty="0">
                <a:latin typeface="Trebuchet MS"/>
                <a:cs typeface="Trebuchet MS"/>
              </a:rPr>
              <a:t>фонду</a:t>
            </a:r>
            <a:r>
              <a:rPr sz="1800" spc="-55" dirty="0">
                <a:latin typeface="Trebuchet MS"/>
                <a:cs typeface="Trebuchet MS"/>
              </a:rPr>
              <a:t> </a:t>
            </a:r>
            <a:r>
              <a:rPr sz="1800" dirty="0">
                <a:latin typeface="Trebuchet MS"/>
                <a:cs typeface="Trebuchet MS"/>
              </a:rPr>
              <a:t>України</a:t>
            </a:r>
            <a:r>
              <a:rPr sz="1800" spc="-65" dirty="0">
                <a:latin typeface="Trebuchet MS"/>
                <a:cs typeface="Trebuchet MS"/>
              </a:rPr>
              <a:t> </a:t>
            </a:r>
            <a:r>
              <a:rPr sz="1800" dirty="0">
                <a:latin typeface="Trebuchet MS"/>
                <a:cs typeface="Trebuchet MS"/>
              </a:rPr>
              <a:t>в</a:t>
            </a:r>
            <a:r>
              <a:rPr sz="1800" spc="-65" dirty="0">
                <a:latin typeface="Trebuchet MS"/>
                <a:cs typeface="Trebuchet MS"/>
              </a:rPr>
              <a:t> </a:t>
            </a:r>
            <a:r>
              <a:rPr sz="1800" dirty="0">
                <a:latin typeface="Trebuchet MS"/>
                <a:cs typeface="Trebuchet MS"/>
              </a:rPr>
              <a:t>Житомирській</a:t>
            </a:r>
            <a:r>
              <a:rPr sz="1800" spc="-80" dirty="0">
                <a:latin typeface="Trebuchet MS"/>
                <a:cs typeface="Trebuchet MS"/>
              </a:rPr>
              <a:t> </a:t>
            </a:r>
            <a:r>
              <a:rPr sz="1800" spc="-10" dirty="0">
                <a:latin typeface="Trebuchet MS"/>
                <a:cs typeface="Trebuchet MS"/>
              </a:rPr>
              <a:t>області;</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a:latin typeface="Trebuchet MS"/>
                <a:cs typeface="Trebuchet MS"/>
              </a:rPr>
              <a:t>Бердичівський</a:t>
            </a:r>
            <a:r>
              <a:rPr sz="1800" spc="-75" dirty="0">
                <a:latin typeface="Trebuchet MS"/>
                <a:cs typeface="Trebuchet MS"/>
              </a:rPr>
              <a:t> </a:t>
            </a:r>
            <a:r>
              <a:rPr sz="1800" dirty="0">
                <a:latin typeface="Trebuchet MS"/>
                <a:cs typeface="Trebuchet MS"/>
              </a:rPr>
              <a:t>місьрайонний</a:t>
            </a:r>
            <a:r>
              <a:rPr sz="1800" spc="-55" dirty="0">
                <a:latin typeface="Trebuchet MS"/>
                <a:cs typeface="Trebuchet MS"/>
              </a:rPr>
              <a:t> </a:t>
            </a:r>
            <a:r>
              <a:rPr sz="1800" dirty="0">
                <a:latin typeface="Trebuchet MS"/>
                <a:cs typeface="Trebuchet MS"/>
              </a:rPr>
              <a:t>центр</a:t>
            </a:r>
            <a:r>
              <a:rPr sz="1800" spc="-50" dirty="0">
                <a:latin typeface="Trebuchet MS"/>
                <a:cs typeface="Trebuchet MS"/>
              </a:rPr>
              <a:t> </a:t>
            </a:r>
            <a:r>
              <a:rPr sz="1800" spc="-10" dirty="0">
                <a:latin typeface="Trebuchet MS"/>
                <a:cs typeface="Trebuchet MS"/>
              </a:rPr>
              <a:t>зайнятості;</a:t>
            </a:r>
            <a:endParaRPr sz="1800" dirty="0">
              <a:latin typeface="Trebuchet MS"/>
              <a:cs typeface="Trebuchet MS"/>
            </a:endParaRPr>
          </a:p>
          <a:p>
            <a:pPr marL="287020" indent="-274320">
              <a:lnSpc>
                <a:spcPct val="100000"/>
              </a:lnSpc>
              <a:spcBef>
                <a:spcPts val="605"/>
              </a:spcBef>
              <a:buClr>
                <a:srgbClr val="B03E9A"/>
              </a:buClr>
              <a:buSzPct val="72222"/>
              <a:buFont typeface="Wingdings"/>
              <a:buChar char=""/>
              <a:tabLst>
                <a:tab pos="287020" algn="l"/>
                <a:tab pos="808355" algn="l"/>
                <a:tab pos="2219960" algn="l"/>
                <a:tab pos="3658235" algn="l"/>
                <a:tab pos="5124450" algn="l"/>
                <a:tab pos="5766435" algn="l"/>
                <a:tab pos="7206615" algn="l"/>
                <a:tab pos="7688580" algn="l"/>
              </a:tabLst>
            </a:pPr>
            <a:r>
              <a:rPr sz="1800" spc="-25" dirty="0">
                <a:latin typeface="Trebuchet MS"/>
                <a:cs typeface="Trebuchet MS"/>
              </a:rPr>
              <a:t>КЗ</a:t>
            </a:r>
            <a:r>
              <a:rPr sz="1800" dirty="0">
                <a:latin typeface="Trebuchet MS"/>
                <a:cs typeface="Trebuchet MS"/>
              </a:rPr>
              <a:t>	</a:t>
            </a:r>
            <a:r>
              <a:rPr sz="1800" spc="-10" dirty="0">
                <a:latin typeface="Trebuchet MS"/>
                <a:cs typeface="Trebuchet MS"/>
              </a:rPr>
              <a:t>«Обласний</a:t>
            </a:r>
            <a:r>
              <a:rPr sz="1800" dirty="0">
                <a:latin typeface="Trebuchet MS"/>
                <a:cs typeface="Trebuchet MS"/>
              </a:rPr>
              <a:t>	</a:t>
            </a:r>
            <a:r>
              <a:rPr sz="1800" spc="-10" dirty="0">
                <a:latin typeface="Trebuchet MS"/>
                <a:cs typeface="Trebuchet MS"/>
              </a:rPr>
              <a:t>соціальний</a:t>
            </a:r>
            <a:r>
              <a:rPr sz="1800" dirty="0">
                <a:latin typeface="Trebuchet MS"/>
                <a:cs typeface="Trebuchet MS"/>
              </a:rPr>
              <a:t>	</a:t>
            </a:r>
            <a:r>
              <a:rPr sz="1800" spc="-10" dirty="0">
                <a:latin typeface="Trebuchet MS"/>
                <a:cs typeface="Trebuchet MS"/>
              </a:rPr>
              <a:t>гуртожиток</a:t>
            </a:r>
            <a:r>
              <a:rPr sz="1800" dirty="0">
                <a:latin typeface="Trebuchet MS"/>
                <a:cs typeface="Trebuchet MS"/>
              </a:rPr>
              <a:t>	</a:t>
            </a:r>
            <a:r>
              <a:rPr sz="1800" spc="-25" dirty="0">
                <a:latin typeface="Trebuchet MS"/>
                <a:cs typeface="Trebuchet MS"/>
              </a:rPr>
              <a:t>для</a:t>
            </a:r>
            <a:r>
              <a:rPr sz="1800" dirty="0">
                <a:latin typeface="Trebuchet MS"/>
                <a:cs typeface="Trebuchet MS"/>
              </a:rPr>
              <a:t>	</a:t>
            </a:r>
            <a:r>
              <a:rPr sz="1800" spc="-10" dirty="0">
                <a:latin typeface="Trebuchet MS"/>
                <a:cs typeface="Trebuchet MS"/>
              </a:rPr>
              <a:t>дітей-сиріт</a:t>
            </a:r>
            <a:r>
              <a:rPr sz="1800" dirty="0">
                <a:latin typeface="Trebuchet MS"/>
                <a:cs typeface="Trebuchet MS"/>
              </a:rPr>
              <a:t>	</a:t>
            </a:r>
            <a:r>
              <a:rPr sz="1800" spc="-25" dirty="0">
                <a:latin typeface="Trebuchet MS"/>
                <a:cs typeface="Trebuchet MS"/>
              </a:rPr>
              <a:t>та</a:t>
            </a:r>
            <a:r>
              <a:rPr sz="1800" dirty="0">
                <a:latin typeface="Trebuchet MS"/>
                <a:cs typeface="Trebuchet MS"/>
              </a:rPr>
              <a:t>	</a:t>
            </a:r>
            <a:r>
              <a:rPr sz="1800" spc="-10" dirty="0">
                <a:latin typeface="Trebuchet MS"/>
                <a:cs typeface="Trebuchet MS"/>
              </a:rPr>
              <a:t>дітей,</a:t>
            </a:r>
            <a:endParaRPr sz="1800" dirty="0">
              <a:latin typeface="Trebuchet MS"/>
              <a:cs typeface="Trebuchet MS"/>
            </a:endParaRPr>
          </a:p>
          <a:p>
            <a:pPr marL="287020">
              <a:lnSpc>
                <a:spcPct val="100000"/>
              </a:lnSpc>
            </a:pPr>
            <a:r>
              <a:rPr sz="1800" dirty="0">
                <a:latin typeface="Trebuchet MS"/>
                <a:cs typeface="Trebuchet MS"/>
              </a:rPr>
              <a:t>позбавлених</a:t>
            </a:r>
            <a:r>
              <a:rPr sz="1800" spc="-90" dirty="0">
                <a:latin typeface="Trebuchet MS"/>
                <a:cs typeface="Trebuchet MS"/>
              </a:rPr>
              <a:t> </a:t>
            </a:r>
            <a:r>
              <a:rPr sz="1800" dirty="0">
                <a:latin typeface="Trebuchet MS"/>
                <a:cs typeface="Trebuchet MS"/>
              </a:rPr>
              <a:t>батьківського</a:t>
            </a:r>
            <a:r>
              <a:rPr sz="1800" spc="-85" dirty="0">
                <a:latin typeface="Trebuchet MS"/>
                <a:cs typeface="Trebuchet MS"/>
              </a:rPr>
              <a:t> </a:t>
            </a:r>
            <a:r>
              <a:rPr sz="1800" dirty="0">
                <a:latin typeface="Trebuchet MS"/>
                <a:cs typeface="Trebuchet MS"/>
              </a:rPr>
              <a:t>піклування»</a:t>
            </a:r>
            <a:r>
              <a:rPr sz="1800" spc="-60" dirty="0">
                <a:latin typeface="Trebuchet MS"/>
                <a:cs typeface="Trebuchet MS"/>
              </a:rPr>
              <a:t> </a:t>
            </a:r>
            <a:r>
              <a:rPr sz="1800" dirty="0">
                <a:latin typeface="Trebuchet MS"/>
                <a:cs typeface="Trebuchet MS"/>
              </a:rPr>
              <a:t>Житомирської</a:t>
            </a:r>
            <a:r>
              <a:rPr sz="1800" spc="-90" dirty="0">
                <a:latin typeface="Trebuchet MS"/>
                <a:cs typeface="Trebuchet MS"/>
              </a:rPr>
              <a:t> </a:t>
            </a:r>
            <a:r>
              <a:rPr sz="1800" dirty="0">
                <a:latin typeface="Trebuchet MS"/>
                <a:cs typeface="Trebuchet MS"/>
              </a:rPr>
              <a:t>міської</a:t>
            </a:r>
            <a:r>
              <a:rPr sz="1800" spc="-75" dirty="0">
                <a:latin typeface="Trebuchet MS"/>
                <a:cs typeface="Trebuchet MS"/>
              </a:rPr>
              <a:t> </a:t>
            </a:r>
            <a:r>
              <a:rPr sz="1800" spc="-10" dirty="0">
                <a:latin typeface="Trebuchet MS"/>
                <a:cs typeface="Trebuchet MS"/>
              </a:rPr>
              <a:t>ради;</a:t>
            </a:r>
            <a:endParaRPr sz="1800" dirty="0">
              <a:latin typeface="Trebuchet MS"/>
              <a:cs typeface="Trebuchet MS"/>
            </a:endParaRPr>
          </a:p>
          <a:p>
            <a:pPr marL="287020" marR="5715" indent="-274955">
              <a:lnSpc>
                <a:spcPct val="100000"/>
              </a:lnSpc>
              <a:spcBef>
                <a:spcPts val="600"/>
              </a:spcBef>
              <a:buClr>
                <a:srgbClr val="B03E9A"/>
              </a:buClr>
              <a:buSzPct val="72222"/>
              <a:buFont typeface="Wingdings"/>
              <a:buChar char=""/>
              <a:tabLst>
                <a:tab pos="287020" algn="l"/>
              </a:tabLst>
            </a:pPr>
            <a:r>
              <a:rPr sz="1800" dirty="0">
                <a:latin typeface="Trebuchet MS"/>
                <a:cs typeface="Trebuchet MS"/>
              </a:rPr>
              <a:t>Бердичівський</a:t>
            </a:r>
            <a:r>
              <a:rPr sz="1800" spc="320" dirty="0">
                <a:latin typeface="Trebuchet MS"/>
                <a:cs typeface="Trebuchet MS"/>
              </a:rPr>
              <a:t> </a:t>
            </a:r>
            <a:r>
              <a:rPr sz="1800" dirty="0">
                <a:latin typeface="Trebuchet MS"/>
                <a:cs typeface="Trebuchet MS"/>
              </a:rPr>
              <a:t>міський</a:t>
            </a:r>
            <a:r>
              <a:rPr sz="1800" spc="350" dirty="0">
                <a:latin typeface="Trebuchet MS"/>
                <a:cs typeface="Trebuchet MS"/>
              </a:rPr>
              <a:t> </a:t>
            </a:r>
            <a:r>
              <a:rPr sz="1800" dirty="0">
                <a:latin typeface="Trebuchet MS"/>
                <a:cs typeface="Trebuchet MS"/>
              </a:rPr>
              <a:t>центр</a:t>
            </a:r>
            <a:r>
              <a:rPr sz="1800" spc="355" dirty="0">
                <a:latin typeface="Trebuchet MS"/>
                <a:cs typeface="Trebuchet MS"/>
              </a:rPr>
              <a:t> </a:t>
            </a:r>
            <a:r>
              <a:rPr sz="1800" dirty="0">
                <a:latin typeface="Trebuchet MS"/>
                <a:cs typeface="Trebuchet MS"/>
              </a:rPr>
              <a:t>з</a:t>
            </a:r>
            <a:r>
              <a:rPr sz="1800" spc="345" dirty="0">
                <a:latin typeface="Trebuchet MS"/>
                <a:cs typeface="Trebuchet MS"/>
              </a:rPr>
              <a:t> </a:t>
            </a:r>
            <a:r>
              <a:rPr sz="1800" dirty="0">
                <a:latin typeface="Trebuchet MS"/>
                <a:cs typeface="Trebuchet MS"/>
              </a:rPr>
              <a:t>надання</a:t>
            </a:r>
            <a:r>
              <a:rPr sz="1800" spc="355" dirty="0">
                <a:latin typeface="Trebuchet MS"/>
                <a:cs typeface="Trebuchet MS"/>
              </a:rPr>
              <a:t> </a:t>
            </a:r>
            <a:r>
              <a:rPr sz="1800" dirty="0">
                <a:latin typeface="Trebuchet MS"/>
                <a:cs typeface="Trebuchet MS"/>
              </a:rPr>
              <a:t>безоплатної</a:t>
            </a:r>
            <a:r>
              <a:rPr sz="1800" spc="355" dirty="0">
                <a:latin typeface="Trebuchet MS"/>
                <a:cs typeface="Trebuchet MS"/>
              </a:rPr>
              <a:t> </a:t>
            </a:r>
            <a:r>
              <a:rPr sz="1800" dirty="0">
                <a:latin typeface="Trebuchet MS"/>
                <a:cs typeface="Trebuchet MS"/>
              </a:rPr>
              <a:t>вторинної</a:t>
            </a:r>
            <a:r>
              <a:rPr sz="1800" spc="350" dirty="0">
                <a:latin typeface="Trebuchet MS"/>
                <a:cs typeface="Trebuchet MS"/>
              </a:rPr>
              <a:t> </a:t>
            </a:r>
            <a:r>
              <a:rPr sz="1800" spc="-10" dirty="0">
                <a:latin typeface="Trebuchet MS"/>
                <a:cs typeface="Trebuchet MS"/>
              </a:rPr>
              <a:t>правової допомоги;</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err="1">
                <a:latin typeface="Trebuchet MS"/>
                <a:cs typeface="Trebuchet MS"/>
              </a:rPr>
              <a:t>Головн</a:t>
            </a:r>
            <a:r>
              <a:rPr lang="uk-UA" sz="1800" dirty="0" err="1">
                <a:latin typeface="Trebuchet MS"/>
                <a:cs typeface="Trebuchet MS"/>
              </a:rPr>
              <a:t>им</a:t>
            </a:r>
            <a:r>
              <a:rPr sz="1800" spc="-70" dirty="0">
                <a:latin typeface="Trebuchet MS"/>
                <a:cs typeface="Trebuchet MS"/>
              </a:rPr>
              <a:t> </a:t>
            </a:r>
            <a:r>
              <a:rPr sz="1800" dirty="0" err="1">
                <a:latin typeface="Trebuchet MS"/>
                <a:cs typeface="Trebuchet MS"/>
              </a:rPr>
              <a:t>територіальн</a:t>
            </a:r>
            <a:r>
              <a:rPr lang="uk-UA" sz="1800" dirty="0" err="1">
                <a:latin typeface="Trebuchet MS"/>
                <a:cs typeface="Trebuchet MS"/>
              </a:rPr>
              <a:t>им</a:t>
            </a:r>
            <a:r>
              <a:rPr sz="1800" spc="-60" dirty="0">
                <a:latin typeface="Trebuchet MS"/>
                <a:cs typeface="Trebuchet MS"/>
              </a:rPr>
              <a:t> </a:t>
            </a:r>
            <a:r>
              <a:rPr sz="1800" dirty="0">
                <a:latin typeface="Trebuchet MS"/>
                <a:cs typeface="Trebuchet MS"/>
              </a:rPr>
              <a:t>управління</a:t>
            </a:r>
            <a:r>
              <a:rPr sz="1800" spc="-40" dirty="0">
                <a:latin typeface="Trebuchet MS"/>
                <a:cs typeface="Trebuchet MS"/>
              </a:rPr>
              <a:t> </a:t>
            </a:r>
            <a:r>
              <a:rPr sz="1800" dirty="0">
                <a:latin typeface="Trebuchet MS"/>
                <a:cs typeface="Trebuchet MS"/>
              </a:rPr>
              <a:t>юстиції</a:t>
            </a:r>
            <a:r>
              <a:rPr sz="1800" spc="-60" dirty="0">
                <a:latin typeface="Trebuchet MS"/>
                <a:cs typeface="Trebuchet MS"/>
              </a:rPr>
              <a:t> </a:t>
            </a:r>
            <a:r>
              <a:rPr sz="1800" dirty="0">
                <a:latin typeface="Trebuchet MS"/>
                <a:cs typeface="Trebuchet MS"/>
              </a:rPr>
              <a:t>у</a:t>
            </a:r>
            <a:r>
              <a:rPr sz="1800" spc="-65" dirty="0">
                <a:latin typeface="Trebuchet MS"/>
                <a:cs typeface="Trebuchet MS"/>
              </a:rPr>
              <a:t> </a:t>
            </a:r>
            <a:r>
              <a:rPr sz="1800" dirty="0">
                <a:latin typeface="Trebuchet MS"/>
                <a:cs typeface="Trebuchet MS"/>
              </a:rPr>
              <a:t>Житомирській</a:t>
            </a:r>
            <a:r>
              <a:rPr sz="1800" spc="-70" dirty="0">
                <a:latin typeface="Trebuchet MS"/>
                <a:cs typeface="Trebuchet MS"/>
              </a:rPr>
              <a:t> </a:t>
            </a:r>
            <a:r>
              <a:rPr sz="1800" spc="-10" dirty="0">
                <a:latin typeface="Trebuchet MS"/>
                <a:cs typeface="Trebuchet MS"/>
              </a:rPr>
              <a:t>області;</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a:latin typeface="Trebuchet MS"/>
                <a:cs typeface="Trebuchet MS"/>
              </a:rPr>
              <a:t>Управління</a:t>
            </a:r>
            <a:r>
              <a:rPr sz="1800" spc="-70" dirty="0">
                <a:latin typeface="Trebuchet MS"/>
                <a:cs typeface="Trebuchet MS"/>
              </a:rPr>
              <a:t> </a:t>
            </a:r>
            <a:r>
              <a:rPr sz="1800" dirty="0">
                <a:latin typeface="Trebuchet MS"/>
                <a:cs typeface="Trebuchet MS"/>
              </a:rPr>
              <a:t>ювенальної</a:t>
            </a:r>
            <a:r>
              <a:rPr sz="1800" spc="-40" dirty="0">
                <a:latin typeface="Trebuchet MS"/>
                <a:cs typeface="Trebuchet MS"/>
              </a:rPr>
              <a:t> </a:t>
            </a:r>
            <a:r>
              <a:rPr sz="1800" dirty="0">
                <a:latin typeface="Trebuchet MS"/>
                <a:cs typeface="Trebuchet MS"/>
              </a:rPr>
              <a:t>превенції</a:t>
            </a:r>
            <a:r>
              <a:rPr sz="1800" spc="-65" dirty="0">
                <a:latin typeface="Trebuchet MS"/>
                <a:cs typeface="Trebuchet MS"/>
              </a:rPr>
              <a:t> </a:t>
            </a:r>
            <a:r>
              <a:rPr sz="1800" dirty="0">
                <a:latin typeface="Trebuchet MS"/>
                <a:cs typeface="Trebuchet MS"/>
              </a:rPr>
              <a:t>в</a:t>
            </a:r>
            <a:r>
              <a:rPr sz="1800" spc="-70" dirty="0">
                <a:latin typeface="Trebuchet MS"/>
                <a:cs typeface="Trebuchet MS"/>
              </a:rPr>
              <a:t> </a:t>
            </a:r>
            <a:r>
              <a:rPr sz="1800" dirty="0">
                <a:latin typeface="Trebuchet MS"/>
                <a:cs typeface="Trebuchet MS"/>
              </a:rPr>
              <a:t>Житомирській</a:t>
            </a:r>
            <a:r>
              <a:rPr sz="1800" spc="-95" dirty="0">
                <a:latin typeface="Trebuchet MS"/>
                <a:cs typeface="Trebuchet MS"/>
              </a:rPr>
              <a:t> </a:t>
            </a:r>
            <a:r>
              <a:rPr sz="1800" spc="-10" dirty="0">
                <a:latin typeface="Trebuchet MS"/>
                <a:cs typeface="Trebuchet MS"/>
              </a:rPr>
              <a:t>області;</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a:latin typeface="Trebuchet MS"/>
                <a:cs typeface="Trebuchet MS"/>
              </a:rPr>
              <a:t>Головне</a:t>
            </a:r>
            <a:r>
              <a:rPr sz="1800" spc="-80" dirty="0">
                <a:latin typeface="Trebuchet MS"/>
                <a:cs typeface="Trebuchet MS"/>
              </a:rPr>
              <a:t> </a:t>
            </a:r>
            <a:r>
              <a:rPr sz="1800" dirty="0">
                <a:latin typeface="Trebuchet MS"/>
                <a:cs typeface="Trebuchet MS"/>
              </a:rPr>
              <a:t>управління</a:t>
            </a:r>
            <a:r>
              <a:rPr sz="1800" spc="-50" dirty="0">
                <a:latin typeface="Trebuchet MS"/>
                <a:cs typeface="Trebuchet MS"/>
              </a:rPr>
              <a:t> </a:t>
            </a:r>
            <a:r>
              <a:rPr sz="1800" dirty="0">
                <a:latin typeface="Trebuchet MS"/>
                <a:cs typeface="Trebuchet MS"/>
              </a:rPr>
              <a:t>національної</a:t>
            </a:r>
            <a:r>
              <a:rPr sz="1800" spc="-60" dirty="0">
                <a:latin typeface="Trebuchet MS"/>
                <a:cs typeface="Trebuchet MS"/>
              </a:rPr>
              <a:t> </a:t>
            </a:r>
            <a:r>
              <a:rPr sz="1800" dirty="0">
                <a:latin typeface="Trebuchet MS"/>
                <a:cs typeface="Trebuchet MS"/>
              </a:rPr>
              <a:t>поліції</a:t>
            </a:r>
            <a:r>
              <a:rPr sz="1800" spc="-55" dirty="0">
                <a:latin typeface="Trebuchet MS"/>
                <a:cs typeface="Trebuchet MS"/>
              </a:rPr>
              <a:t> </a:t>
            </a:r>
            <a:r>
              <a:rPr sz="1800" dirty="0">
                <a:latin typeface="Trebuchet MS"/>
                <a:cs typeface="Trebuchet MS"/>
              </a:rPr>
              <a:t>в</a:t>
            </a:r>
            <a:r>
              <a:rPr sz="1800" spc="-70" dirty="0">
                <a:latin typeface="Trebuchet MS"/>
                <a:cs typeface="Trebuchet MS"/>
              </a:rPr>
              <a:t> </a:t>
            </a:r>
            <a:r>
              <a:rPr sz="1800" dirty="0">
                <a:latin typeface="Trebuchet MS"/>
                <a:cs typeface="Trebuchet MS"/>
              </a:rPr>
              <a:t>Житомирській</a:t>
            </a:r>
            <a:r>
              <a:rPr sz="1800" spc="-90" dirty="0">
                <a:latin typeface="Trebuchet MS"/>
                <a:cs typeface="Trebuchet MS"/>
              </a:rPr>
              <a:t> </a:t>
            </a:r>
            <a:r>
              <a:rPr sz="1800" spc="-10" dirty="0">
                <a:latin typeface="Trebuchet MS"/>
                <a:cs typeface="Trebuchet MS"/>
              </a:rPr>
              <a:t>області;</a:t>
            </a:r>
            <a:endParaRPr sz="1800" dirty="0">
              <a:latin typeface="Trebuchet MS"/>
              <a:cs typeface="Trebuchet MS"/>
            </a:endParaRPr>
          </a:p>
          <a:p>
            <a:pPr marL="287020" indent="-274320">
              <a:lnSpc>
                <a:spcPct val="100000"/>
              </a:lnSpc>
              <a:spcBef>
                <a:spcPts val="600"/>
              </a:spcBef>
              <a:buClr>
                <a:srgbClr val="B03E9A"/>
              </a:buClr>
              <a:buSzPct val="72222"/>
              <a:buFont typeface="Wingdings"/>
              <a:buChar char=""/>
              <a:tabLst>
                <a:tab pos="287020" algn="l"/>
              </a:tabLst>
            </a:pPr>
            <a:r>
              <a:rPr sz="1800" dirty="0" err="1">
                <a:latin typeface="Trebuchet MS"/>
                <a:cs typeface="Trebuchet MS"/>
              </a:rPr>
              <a:t>Міжнародний</a:t>
            </a:r>
            <a:r>
              <a:rPr sz="1800" spc="-55" dirty="0">
                <a:latin typeface="Trebuchet MS"/>
                <a:cs typeface="Trebuchet MS"/>
              </a:rPr>
              <a:t> </a:t>
            </a:r>
            <a:r>
              <a:rPr sz="1800" dirty="0">
                <a:latin typeface="Trebuchet MS"/>
                <a:cs typeface="Trebuchet MS"/>
              </a:rPr>
              <a:t>благодійний</a:t>
            </a:r>
            <a:r>
              <a:rPr sz="1800" spc="-60" dirty="0">
                <a:latin typeface="Trebuchet MS"/>
                <a:cs typeface="Trebuchet MS"/>
              </a:rPr>
              <a:t> </a:t>
            </a:r>
            <a:r>
              <a:rPr sz="1800" dirty="0">
                <a:latin typeface="Trebuchet MS"/>
                <a:cs typeface="Trebuchet MS"/>
              </a:rPr>
              <a:t>фонд</a:t>
            </a:r>
            <a:r>
              <a:rPr sz="1800" spc="-40" dirty="0">
                <a:latin typeface="Trebuchet MS"/>
                <a:cs typeface="Trebuchet MS"/>
              </a:rPr>
              <a:t> </a:t>
            </a:r>
            <a:r>
              <a:rPr sz="1800" dirty="0">
                <a:latin typeface="Trebuchet MS"/>
                <a:cs typeface="Trebuchet MS"/>
              </a:rPr>
              <a:t>«Місія</a:t>
            </a:r>
            <a:r>
              <a:rPr sz="1800" spc="-25" dirty="0">
                <a:latin typeface="Trebuchet MS"/>
                <a:cs typeface="Trebuchet MS"/>
              </a:rPr>
              <a:t> </a:t>
            </a:r>
            <a:r>
              <a:rPr sz="1800" dirty="0">
                <a:latin typeface="Trebuchet MS"/>
                <a:cs typeface="Trebuchet MS"/>
              </a:rPr>
              <a:t>в</a:t>
            </a:r>
            <a:r>
              <a:rPr sz="1800" spc="-40" dirty="0">
                <a:latin typeface="Trebuchet MS"/>
                <a:cs typeface="Trebuchet MS"/>
              </a:rPr>
              <a:t> </a:t>
            </a:r>
            <a:r>
              <a:rPr sz="1800" spc="-10" dirty="0">
                <a:latin typeface="Trebuchet MS"/>
                <a:cs typeface="Trebuchet MS"/>
              </a:rPr>
              <a:t>Україну»;</a:t>
            </a:r>
            <a:endParaRPr sz="1800" dirty="0">
              <a:latin typeface="Trebuchet MS"/>
              <a:cs typeface="Trebuchet MS"/>
            </a:endParaRPr>
          </a:p>
          <a:p>
            <a:pPr marL="287020" indent="-274320">
              <a:lnSpc>
                <a:spcPct val="100000"/>
              </a:lnSpc>
              <a:spcBef>
                <a:spcPts val="605"/>
              </a:spcBef>
              <a:buClr>
                <a:srgbClr val="B03E9A"/>
              </a:buClr>
              <a:buSzPct val="72222"/>
              <a:buFont typeface="Wingdings"/>
              <a:buChar char=""/>
              <a:tabLst>
                <a:tab pos="287020" algn="l"/>
              </a:tabLst>
            </a:pPr>
            <a:r>
              <a:rPr sz="1800" dirty="0">
                <a:latin typeface="Trebuchet MS"/>
                <a:cs typeface="Trebuchet MS"/>
              </a:rPr>
              <a:t>Всеукраїнська</a:t>
            </a:r>
            <a:r>
              <a:rPr sz="1800" spc="-60" dirty="0">
                <a:latin typeface="Trebuchet MS"/>
                <a:cs typeface="Trebuchet MS"/>
              </a:rPr>
              <a:t> </a:t>
            </a:r>
            <a:r>
              <a:rPr sz="1800" dirty="0">
                <a:latin typeface="Trebuchet MS"/>
                <a:cs typeface="Trebuchet MS"/>
              </a:rPr>
              <a:t>благодійна</a:t>
            </a:r>
            <a:r>
              <a:rPr sz="1800" spc="-70" dirty="0">
                <a:latin typeface="Trebuchet MS"/>
                <a:cs typeface="Trebuchet MS"/>
              </a:rPr>
              <a:t> </a:t>
            </a:r>
            <a:r>
              <a:rPr sz="1800" dirty="0">
                <a:latin typeface="Trebuchet MS"/>
                <a:cs typeface="Trebuchet MS"/>
              </a:rPr>
              <a:t>організація</a:t>
            </a:r>
            <a:r>
              <a:rPr sz="1800" spc="-80" dirty="0">
                <a:latin typeface="Trebuchet MS"/>
                <a:cs typeface="Trebuchet MS"/>
              </a:rPr>
              <a:t> </a:t>
            </a:r>
            <a:r>
              <a:rPr sz="1800" spc="-10" dirty="0">
                <a:latin typeface="Trebuchet MS"/>
                <a:cs typeface="Trebuchet MS"/>
              </a:rPr>
              <a:t>АСЕТ.</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94DA535-8AA9-E26E-0491-BBAB043CCBB6}"/>
              </a:ext>
            </a:extLst>
          </p:cNvPr>
          <p:cNvPicPr>
            <a:picLocks noChangeAspect="1"/>
          </p:cNvPicPr>
          <p:nvPr/>
        </p:nvPicPr>
        <p:blipFill>
          <a:blip r:embed="rId2"/>
          <a:stretch>
            <a:fillRect/>
          </a:stretch>
        </p:blipFill>
        <p:spPr>
          <a:xfrm>
            <a:off x="152400" y="228600"/>
            <a:ext cx="4191000" cy="2286000"/>
          </a:xfrm>
          <a:prstGeom prst="rect">
            <a:avLst/>
          </a:prstGeom>
        </p:spPr>
      </p:pic>
      <p:pic>
        <p:nvPicPr>
          <p:cNvPr id="3" name="Рисунок 2">
            <a:extLst>
              <a:ext uri="{FF2B5EF4-FFF2-40B4-BE49-F238E27FC236}">
                <a16:creationId xmlns:a16="http://schemas.microsoft.com/office/drawing/2014/main" id="{C6894856-9450-8CB4-EF73-6CE827633022}"/>
              </a:ext>
            </a:extLst>
          </p:cNvPr>
          <p:cNvPicPr>
            <a:picLocks noChangeAspect="1"/>
          </p:cNvPicPr>
          <p:nvPr/>
        </p:nvPicPr>
        <p:blipFill>
          <a:blip r:embed="rId3"/>
          <a:stretch>
            <a:fillRect/>
          </a:stretch>
        </p:blipFill>
        <p:spPr>
          <a:xfrm>
            <a:off x="141514" y="2971800"/>
            <a:ext cx="3657600" cy="2938527"/>
          </a:xfrm>
          <a:prstGeom prst="rect">
            <a:avLst/>
          </a:prstGeom>
        </p:spPr>
      </p:pic>
      <p:pic>
        <p:nvPicPr>
          <p:cNvPr id="4" name="Рисунок 3">
            <a:extLst>
              <a:ext uri="{FF2B5EF4-FFF2-40B4-BE49-F238E27FC236}">
                <a16:creationId xmlns:a16="http://schemas.microsoft.com/office/drawing/2014/main" id="{EF909372-298A-875D-9171-F9E27D0F0EBA}"/>
              </a:ext>
            </a:extLst>
          </p:cNvPr>
          <p:cNvPicPr>
            <a:picLocks noChangeAspect="1"/>
          </p:cNvPicPr>
          <p:nvPr/>
        </p:nvPicPr>
        <p:blipFill>
          <a:blip r:embed="rId4"/>
          <a:stretch>
            <a:fillRect/>
          </a:stretch>
        </p:blipFill>
        <p:spPr>
          <a:xfrm>
            <a:off x="5029200" y="228600"/>
            <a:ext cx="3310415" cy="2938527"/>
          </a:xfrm>
          <a:prstGeom prst="rect">
            <a:avLst/>
          </a:prstGeom>
        </p:spPr>
      </p:pic>
      <p:pic>
        <p:nvPicPr>
          <p:cNvPr id="5" name="Рисунок 4">
            <a:extLst>
              <a:ext uri="{FF2B5EF4-FFF2-40B4-BE49-F238E27FC236}">
                <a16:creationId xmlns:a16="http://schemas.microsoft.com/office/drawing/2014/main" id="{772EEF10-E4C9-18C8-B3A6-D883262FB705}"/>
              </a:ext>
            </a:extLst>
          </p:cNvPr>
          <p:cNvPicPr>
            <a:picLocks noChangeAspect="1"/>
          </p:cNvPicPr>
          <p:nvPr/>
        </p:nvPicPr>
        <p:blipFill>
          <a:blip r:embed="rId5"/>
          <a:stretch>
            <a:fillRect/>
          </a:stretch>
        </p:blipFill>
        <p:spPr>
          <a:xfrm>
            <a:off x="4038600" y="3482813"/>
            <a:ext cx="4301015" cy="2761727"/>
          </a:xfrm>
          <a:prstGeom prst="rect">
            <a:avLst/>
          </a:prstGeom>
        </p:spPr>
      </p:pic>
    </p:spTree>
    <p:extLst>
      <p:ext uri="{BB962C8B-B14F-4D97-AF65-F5344CB8AC3E}">
        <p14:creationId xmlns:p14="http://schemas.microsoft.com/office/powerpoint/2010/main" val="1134769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657" y="232746"/>
            <a:ext cx="8766175" cy="6408420"/>
            <a:chOff x="-5714" y="263652"/>
            <a:chExt cx="8766175" cy="6408420"/>
          </a:xfrm>
        </p:grpSpPr>
        <p:pic>
          <p:nvPicPr>
            <p:cNvPr id="3" name="object 3"/>
            <p:cNvPicPr/>
            <p:nvPr/>
          </p:nvPicPr>
          <p:blipFill>
            <a:blip r:embed="rId2" cstate="print"/>
            <a:stretch>
              <a:fillRect/>
            </a:stretch>
          </p:blipFill>
          <p:spPr>
            <a:xfrm>
              <a:off x="0" y="263652"/>
              <a:ext cx="8759952" cy="1007363"/>
            </a:xfrm>
            <a:prstGeom prst="rect">
              <a:avLst/>
            </a:prstGeom>
          </p:spPr>
        </p:pic>
        <p:pic>
          <p:nvPicPr>
            <p:cNvPr id="4" name="object 4"/>
            <p:cNvPicPr/>
            <p:nvPr/>
          </p:nvPicPr>
          <p:blipFill>
            <a:blip r:embed="rId3" cstate="print"/>
            <a:stretch>
              <a:fillRect/>
            </a:stretch>
          </p:blipFill>
          <p:spPr>
            <a:xfrm>
              <a:off x="417576" y="496824"/>
              <a:ext cx="7947659" cy="920496"/>
            </a:xfrm>
            <a:prstGeom prst="rect">
              <a:avLst/>
            </a:prstGeom>
          </p:spPr>
        </p:pic>
        <p:pic>
          <p:nvPicPr>
            <p:cNvPr id="5" name="object 5"/>
            <p:cNvPicPr/>
            <p:nvPr/>
          </p:nvPicPr>
          <p:blipFill>
            <a:blip r:embed="rId4" cstate="print"/>
            <a:stretch>
              <a:fillRect/>
            </a:stretch>
          </p:blipFill>
          <p:spPr>
            <a:xfrm>
              <a:off x="0" y="285762"/>
              <a:ext cx="8712962" cy="912736"/>
            </a:xfrm>
            <a:prstGeom prst="rect">
              <a:avLst/>
            </a:prstGeom>
          </p:spPr>
        </p:pic>
        <p:sp>
          <p:nvSpPr>
            <p:cNvPr id="6" name="object 6"/>
            <p:cNvSpPr/>
            <p:nvPr/>
          </p:nvSpPr>
          <p:spPr>
            <a:xfrm>
              <a:off x="0" y="285762"/>
              <a:ext cx="8713470" cy="913130"/>
            </a:xfrm>
            <a:custGeom>
              <a:avLst/>
              <a:gdLst/>
              <a:ahLst/>
              <a:cxnLst/>
              <a:rect l="l" t="t" r="r" b="b"/>
              <a:pathLst>
                <a:path w="8713470" h="913130">
                  <a:moveTo>
                    <a:pt x="0" y="912736"/>
                  </a:moveTo>
                  <a:lnTo>
                    <a:pt x="8712962" y="912736"/>
                  </a:lnTo>
                  <a:lnTo>
                    <a:pt x="8712962" y="0"/>
                  </a:lnTo>
                  <a:lnTo>
                    <a:pt x="0" y="0"/>
                  </a:lnTo>
                  <a:lnTo>
                    <a:pt x="0" y="912736"/>
                  </a:lnTo>
                  <a:close/>
                </a:path>
              </a:pathLst>
            </a:custGeom>
            <a:ln w="11430">
              <a:solidFill>
                <a:srgbClr val="F98D3C"/>
              </a:solidFill>
            </a:ln>
          </p:spPr>
          <p:txBody>
            <a:bodyPr wrap="square" lIns="0" tIns="0" rIns="0" bIns="0" rtlCol="0"/>
            <a:lstStyle/>
            <a:p>
              <a:endParaRPr/>
            </a:p>
          </p:txBody>
        </p:sp>
        <p:pic>
          <p:nvPicPr>
            <p:cNvPr id="7" name="object 7"/>
            <p:cNvPicPr/>
            <p:nvPr/>
          </p:nvPicPr>
          <p:blipFill>
            <a:blip r:embed="rId5" cstate="print"/>
            <a:stretch>
              <a:fillRect/>
            </a:stretch>
          </p:blipFill>
          <p:spPr>
            <a:xfrm>
              <a:off x="629602" y="649604"/>
              <a:ext cx="7470330" cy="544067"/>
            </a:xfrm>
            <a:prstGeom prst="rect">
              <a:avLst/>
            </a:prstGeom>
          </p:spPr>
        </p:pic>
        <p:pic>
          <p:nvPicPr>
            <p:cNvPr id="8" name="object 8"/>
            <p:cNvPicPr/>
            <p:nvPr/>
          </p:nvPicPr>
          <p:blipFill>
            <a:blip r:embed="rId6" cstate="print"/>
            <a:stretch>
              <a:fillRect/>
            </a:stretch>
          </p:blipFill>
          <p:spPr>
            <a:xfrm>
              <a:off x="726947" y="1181099"/>
              <a:ext cx="6746748" cy="5490972"/>
            </a:xfrm>
            <a:prstGeom prst="rect">
              <a:avLst/>
            </a:prstGeom>
          </p:spPr>
        </p:pic>
        <p:pic>
          <p:nvPicPr>
            <p:cNvPr id="9" name="object 9"/>
            <p:cNvPicPr/>
            <p:nvPr/>
          </p:nvPicPr>
          <p:blipFill>
            <a:blip r:embed="rId7" cstate="print"/>
            <a:stretch>
              <a:fillRect/>
            </a:stretch>
          </p:blipFill>
          <p:spPr>
            <a:xfrm>
              <a:off x="687323" y="1162812"/>
              <a:ext cx="6883908" cy="3436620"/>
            </a:xfrm>
            <a:prstGeom prst="rect">
              <a:avLst/>
            </a:prstGeom>
          </p:spPr>
        </p:pic>
        <p:sp>
          <p:nvSpPr>
            <p:cNvPr id="10" name="object 10"/>
            <p:cNvSpPr/>
            <p:nvPr/>
          </p:nvSpPr>
          <p:spPr>
            <a:xfrm>
              <a:off x="785787" y="1214399"/>
              <a:ext cx="6629400" cy="5373370"/>
            </a:xfrm>
            <a:custGeom>
              <a:avLst/>
              <a:gdLst/>
              <a:ahLst/>
              <a:cxnLst/>
              <a:rect l="l" t="t" r="r" b="b"/>
              <a:pathLst>
                <a:path w="6629400" h="5373370">
                  <a:moveTo>
                    <a:pt x="6629400" y="0"/>
                  </a:moveTo>
                  <a:lnTo>
                    <a:pt x="0" y="0"/>
                  </a:lnTo>
                  <a:lnTo>
                    <a:pt x="0" y="5373243"/>
                  </a:lnTo>
                  <a:lnTo>
                    <a:pt x="6629400" y="5373243"/>
                  </a:lnTo>
                  <a:lnTo>
                    <a:pt x="6629400" y="0"/>
                  </a:lnTo>
                  <a:close/>
                </a:path>
              </a:pathLst>
            </a:custGeom>
            <a:solidFill>
              <a:srgbClr val="FDEBC7"/>
            </a:solidFill>
          </p:spPr>
          <p:txBody>
            <a:bodyPr wrap="square" lIns="0" tIns="0" rIns="0" bIns="0" rtlCol="0"/>
            <a:lstStyle/>
            <a:p>
              <a:endParaRPr/>
            </a:p>
          </p:txBody>
        </p:sp>
        <p:sp>
          <p:nvSpPr>
            <p:cNvPr id="11" name="object 11"/>
            <p:cNvSpPr/>
            <p:nvPr/>
          </p:nvSpPr>
          <p:spPr>
            <a:xfrm>
              <a:off x="785787" y="1214399"/>
              <a:ext cx="6629400" cy="5373370"/>
            </a:xfrm>
            <a:custGeom>
              <a:avLst/>
              <a:gdLst/>
              <a:ahLst/>
              <a:cxnLst/>
              <a:rect l="l" t="t" r="r" b="b"/>
              <a:pathLst>
                <a:path w="6629400" h="5373370">
                  <a:moveTo>
                    <a:pt x="0" y="5373243"/>
                  </a:moveTo>
                  <a:lnTo>
                    <a:pt x="6629400" y="5373243"/>
                  </a:lnTo>
                  <a:lnTo>
                    <a:pt x="6629400" y="0"/>
                  </a:lnTo>
                  <a:lnTo>
                    <a:pt x="0" y="0"/>
                  </a:lnTo>
                  <a:lnTo>
                    <a:pt x="0" y="5373243"/>
                  </a:lnTo>
                  <a:close/>
                </a:path>
              </a:pathLst>
            </a:custGeom>
            <a:ln w="11430">
              <a:solidFill>
                <a:srgbClr val="AC66BA"/>
              </a:solidFill>
            </a:ln>
          </p:spPr>
          <p:txBody>
            <a:bodyPr wrap="square" lIns="0" tIns="0" rIns="0" bIns="0" rtlCol="0"/>
            <a:lstStyle/>
            <a:p>
              <a:endParaRPr/>
            </a:p>
          </p:txBody>
        </p:sp>
      </p:grpSp>
      <p:grpSp>
        <p:nvGrpSpPr>
          <p:cNvPr id="17" name="object 17"/>
          <p:cNvGrpSpPr/>
          <p:nvPr/>
        </p:nvGrpSpPr>
        <p:grpSpPr>
          <a:xfrm>
            <a:off x="392376" y="1229223"/>
            <a:ext cx="7518417" cy="3657114"/>
            <a:chOff x="64936" y="4026773"/>
            <a:chExt cx="7962352" cy="2529449"/>
          </a:xfrm>
        </p:grpSpPr>
        <p:pic>
          <p:nvPicPr>
            <p:cNvPr id="18" name="object 18"/>
            <p:cNvPicPr/>
            <p:nvPr/>
          </p:nvPicPr>
          <p:blipFill>
            <a:blip r:embed="rId8" cstate="print"/>
            <a:stretch>
              <a:fillRect/>
            </a:stretch>
          </p:blipFill>
          <p:spPr>
            <a:xfrm>
              <a:off x="4234421" y="4071975"/>
              <a:ext cx="3792867" cy="2484247"/>
            </a:xfrm>
            <a:prstGeom prst="rect">
              <a:avLst/>
            </a:prstGeom>
          </p:spPr>
        </p:pic>
        <p:pic>
          <p:nvPicPr>
            <p:cNvPr id="19" name="object 19"/>
            <p:cNvPicPr/>
            <p:nvPr/>
          </p:nvPicPr>
          <p:blipFill>
            <a:blip r:embed="rId9" cstate="print"/>
            <a:stretch>
              <a:fillRect/>
            </a:stretch>
          </p:blipFill>
          <p:spPr>
            <a:xfrm>
              <a:off x="64936" y="4026773"/>
              <a:ext cx="3792867" cy="2182749"/>
            </a:xfrm>
            <a:prstGeom prst="rect">
              <a:avLst/>
            </a:prstGeom>
          </p:spPr>
        </p:pic>
      </p:grpSp>
      <p:pic>
        <p:nvPicPr>
          <p:cNvPr id="20" name="Рисунок 19">
            <a:extLst>
              <a:ext uri="{FF2B5EF4-FFF2-40B4-BE49-F238E27FC236}">
                <a16:creationId xmlns:a16="http://schemas.microsoft.com/office/drawing/2014/main" id="{75F81C0A-0682-0F03-E53B-C0EC632AC9C0}"/>
              </a:ext>
            </a:extLst>
          </p:cNvPr>
          <p:cNvPicPr>
            <a:picLocks noChangeAspect="1"/>
          </p:cNvPicPr>
          <p:nvPr/>
        </p:nvPicPr>
        <p:blipFill>
          <a:blip r:embed="rId10"/>
          <a:stretch>
            <a:fillRect/>
          </a:stretch>
        </p:blipFill>
        <p:spPr>
          <a:xfrm>
            <a:off x="1588826" y="4083499"/>
            <a:ext cx="3813156" cy="272488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91DDF5-EC9F-1174-58EA-E6D21384EBE8}"/>
              </a:ext>
            </a:extLst>
          </p:cNvPr>
          <p:cNvSpPr txBox="1"/>
          <p:nvPr/>
        </p:nvSpPr>
        <p:spPr>
          <a:xfrm>
            <a:off x="228600" y="304800"/>
            <a:ext cx="8229600" cy="923330"/>
          </a:xfrm>
          <a:prstGeom prst="rect">
            <a:avLst/>
          </a:prstGeom>
          <a:noFill/>
        </p:spPr>
        <p:txBody>
          <a:bodyPr wrap="square" rtlCol="0">
            <a:spAutoFit/>
          </a:bodyPr>
          <a:lstStyle/>
          <a:p>
            <a:r>
              <a:rPr lang="uk-UA" dirty="0"/>
              <a:t>Брала участь у  обласному конкурсі, де створила програму щодо </a:t>
            </a:r>
          </a:p>
          <a:p>
            <a:r>
              <a:rPr lang="uk-UA" dirty="0"/>
              <a:t>профілактики психічних розладів учасників освітнього процесу ЗП(ПТ)О області та зайняла ІІІ місце у Житомирській області</a:t>
            </a:r>
          </a:p>
        </p:txBody>
      </p:sp>
      <p:pic>
        <p:nvPicPr>
          <p:cNvPr id="4" name="Рисунок 3">
            <a:extLst>
              <a:ext uri="{FF2B5EF4-FFF2-40B4-BE49-F238E27FC236}">
                <a16:creationId xmlns:a16="http://schemas.microsoft.com/office/drawing/2014/main" id="{228BE90F-5C8A-ECB3-E186-FE442ADAD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39016"/>
            <a:ext cx="2434793" cy="3810000"/>
          </a:xfrm>
          <a:prstGeom prst="rect">
            <a:avLst/>
          </a:prstGeom>
        </p:spPr>
      </p:pic>
      <p:pic>
        <p:nvPicPr>
          <p:cNvPr id="8" name="Рисунок 7">
            <a:extLst>
              <a:ext uri="{FF2B5EF4-FFF2-40B4-BE49-F238E27FC236}">
                <a16:creationId xmlns:a16="http://schemas.microsoft.com/office/drawing/2014/main" id="{637A6FE7-6BF9-C90C-ECF5-3E747E736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228130"/>
            <a:ext cx="3810000" cy="5457949"/>
          </a:xfrm>
          <a:prstGeom prst="rect">
            <a:avLst/>
          </a:prstGeom>
        </p:spPr>
      </p:pic>
    </p:spTree>
    <p:extLst>
      <p:ext uri="{BB962C8B-B14F-4D97-AF65-F5344CB8AC3E}">
        <p14:creationId xmlns:p14="http://schemas.microsoft.com/office/powerpoint/2010/main" val="94682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1E1EC7-8BE2-725A-D0B8-A2D8459A6ECF}"/>
              </a:ext>
            </a:extLst>
          </p:cNvPr>
          <p:cNvSpPr txBox="1"/>
          <p:nvPr/>
        </p:nvSpPr>
        <p:spPr>
          <a:xfrm>
            <a:off x="228600" y="381000"/>
            <a:ext cx="7391400" cy="2308324"/>
          </a:xfrm>
          <a:prstGeom prst="rect">
            <a:avLst/>
          </a:prstGeom>
          <a:noFill/>
        </p:spPr>
        <p:txBody>
          <a:bodyPr wrap="square">
            <a:spAutoFit/>
          </a:bodyPr>
          <a:lstStyle/>
          <a:p>
            <a:r>
              <a:rPr lang="uk-UA" dirty="0"/>
              <a:t>Надалі з 19 лютого 2025 року долучилася до масштабного освітнього </a:t>
            </a:r>
            <a:r>
              <a:rPr lang="uk-UA" dirty="0" err="1"/>
              <a:t>проєкту</a:t>
            </a:r>
            <a:r>
              <a:rPr lang="uk-UA" dirty="0"/>
              <a:t> "Інтеграція підприємницької освіти в систему професійної освіти України", який реалізується за підтримки Естонського центру міжнародного розвитку (</a:t>
            </a:r>
            <a:r>
              <a:rPr lang="en-US" dirty="0"/>
              <a:t>ESTDEV) </a:t>
            </a:r>
            <a:r>
              <a:rPr lang="uk-UA" dirty="0"/>
              <a:t>та спрямований на вдосконалення підприємницької освіти у закладах професійної освіти, розвитку сучасних підходів до викладання підприємництва та адаптацію навчальних програм до європейських стандартів. </a:t>
            </a:r>
          </a:p>
        </p:txBody>
      </p:sp>
      <p:pic>
        <p:nvPicPr>
          <p:cNvPr id="4" name="Рисунок 3">
            <a:extLst>
              <a:ext uri="{FF2B5EF4-FFF2-40B4-BE49-F238E27FC236}">
                <a16:creationId xmlns:a16="http://schemas.microsoft.com/office/drawing/2014/main" id="{F146CF33-6164-2149-AAB3-6F1670416E85}"/>
              </a:ext>
            </a:extLst>
          </p:cNvPr>
          <p:cNvPicPr>
            <a:picLocks noChangeAspect="1"/>
          </p:cNvPicPr>
          <p:nvPr/>
        </p:nvPicPr>
        <p:blipFill rotWithShape="1">
          <a:blip r:embed="rId2"/>
          <a:srcRect l="9167" t="18235" r="12500" b="7239"/>
          <a:stretch/>
        </p:blipFill>
        <p:spPr>
          <a:xfrm>
            <a:off x="1676400" y="2590800"/>
            <a:ext cx="6248400" cy="4038599"/>
          </a:xfrm>
          <a:prstGeom prst="rect">
            <a:avLst/>
          </a:prstGeom>
        </p:spPr>
      </p:pic>
    </p:spTree>
    <p:extLst>
      <p:ext uri="{BB962C8B-B14F-4D97-AF65-F5344CB8AC3E}">
        <p14:creationId xmlns:p14="http://schemas.microsoft.com/office/powerpoint/2010/main" val="374981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7887"/>
              <a:ext cx="9143980" cy="6850112"/>
            </a:xfrm>
            <a:prstGeom prst="rect">
              <a:avLst/>
            </a:prstGeom>
          </p:spPr>
        </p:pic>
        <p:pic>
          <p:nvPicPr>
            <p:cNvPr id="4" name="object 4"/>
            <p:cNvPicPr/>
            <p:nvPr/>
          </p:nvPicPr>
          <p:blipFill>
            <a:blip r:embed="rId3" cstate="print"/>
            <a:stretch>
              <a:fillRect/>
            </a:stretch>
          </p:blipFill>
          <p:spPr>
            <a:xfrm>
              <a:off x="0" y="0"/>
              <a:ext cx="9144000" cy="1981327"/>
            </a:xfrm>
            <a:prstGeom prst="rect">
              <a:avLst/>
            </a:prstGeom>
          </p:spPr>
        </p:pic>
      </p:grpSp>
      <p:sp>
        <p:nvSpPr>
          <p:cNvPr id="5" name="object 5"/>
          <p:cNvSpPr txBox="1">
            <a:spLocks noGrp="1"/>
          </p:cNvSpPr>
          <p:nvPr>
            <p:ph type="title"/>
          </p:nvPr>
        </p:nvSpPr>
        <p:spPr>
          <a:xfrm>
            <a:off x="3547364" y="2129154"/>
            <a:ext cx="1489075" cy="482600"/>
          </a:xfrm>
          <a:prstGeom prst="rect">
            <a:avLst/>
          </a:prstGeom>
        </p:spPr>
        <p:txBody>
          <a:bodyPr vert="horz" wrap="square" lIns="0" tIns="12700" rIns="0" bIns="0" rtlCol="0">
            <a:spAutoFit/>
          </a:bodyPr>
          <a:lstStyle/>
          <a:p>
            <a:pPr marL="12700">
              <a:lnSpc>
                <a:spcPct val="100000"/>
              </a:lnSpc>
              <a:spcBef>
                <a:spcPts val="100"/>
              </a:spcBef>
            </a:pPr>
            <a:r>
              <a:rPr sz="3000" b="1" spc="-10" dirty="0">
                <a:solidFill>
                  <a:srgbClr val="FFFFFF"/>
                </a:solidFill>
                <a:latin typeface="Trebuchet MS"/>
                <a:cs typeface="Trebuchet MS"/>
              </a:rPr>
              <a:t>ОСВІТА:</a:t>
            </a:r>
            <a:endParaRPr sz="3000">
              <a:latin typeface="Trebuchet MS"/>
              <a:cs typeface="Trebuchet MS"/>
            </a:endParaRPr>
          </a:p>
        </p:txBody>
      </p:sp>
      <p:sp>
        <p:nvSpPr>
          <p:cNvPr id="6" name="object 6"/>
          <p:cNvSpPr txBox="1"/>
          <p:nvPr/>
        </p:nvSpPr>
        <p:spPr>
          <a:xfrm>
            <a:off x="1199819" y="2654896"/>
            <a:ext cx="6769100" cy="831215"/>
          </a:xfrm>
          <a:prstGeom prst="rect">
            <a:avLst/>
          </a:prstGeom>
          <a:solidFill>
            <a:srgbClr val="FFFF00"/>
          </a:solidFill>
        </p:spPr>
        <p:txBody>
          <a:bodyPr vert="horz" wrap="square" lIns="0" tIns="37465" rIns="0" bIns="0" rtlCol="0">
            <a:spAutoFit/>
          </a:bodyPr>
          <a:lstStyle/>
          <a:p>
            <a:pPr marL="474345" marR="467995" indent="120014">
              <a:lnSpc>
                <a:spcPct val="100000"/>
              </a:lnSpc>
              <a:spcBef>
                <a:spcPts val="295"/>
              </a:spcBef>
            </a:pPr>
            <a:r>
              <a:rPr sz="2400" b="1" dirty="0">
                <a:solidFill>
                  <a:srgbClr val="0D0D0D"/>
                </a:solidFill>
                <a:latin typeface="Trebuchet MS"/>
                <a:cs typeface="Trebuchet MS"/>
              </a:rPr>
              <a:t>У</a:t>
            </a:r>
            <a:r>
              <a:rPr sz="2400" b="1" spc="-65" dirty="0">
                <a:solidFill>
                  <a:srgbClr val="0D0D0D"/>
                </a:solidFill>
                <a:latin typeface="Trebuchet MS"/>
                <a:cs typeface="Trebuchet MS"/>
              </a:rPr>
              <a:t> </a:t>
            </a:r>
            <a:r>
              <a:rPr sz="2400" b="1" dirty="0">
                <a:solidFill>
                  <a:srgbClr val="0D0D0D"/>
                </a:solidFill>
                <a:latin typeface="Trebuchet MS"/>
                <a:cs typeface="Trebuchet MS"/>
              </a:rPr>
              <a:t>2011</a:t>
            </a:r>
            <a:r>
              <a:rPr sz="2400" b="1" spc="-20" dirty="0">
                <a:solidFill>
                  <a:srgbClr val="0D0D0D"/>
                </a:solidFill>
                <a:latin typeface="Trebuchet MS"/>
                <a:cs typeface="Trebuchet MS"/>
              </a:rPr>
              <a:t> </a:t>
            </a:r>
            <a:r>
              <a:rPr sz="2400" b="1" dirty="0">
                <a:solidFill>
                  <a:srgbClr val="0D0D0D"/>
                </a:solidFill>
                <a:latin typeface="Trebuchet MS"/>
                <a:cs typeface="Trebuchet MS"/>
              </a:rPr>
              <a:t>році</a:t>
            </a:r>
            <a:r>
              <a:rPr sz="2400" b="1" spc="-60" dirty="0">
                <a:solidFill>
                  <a:srgbClr val="0D0D0D"/>
                </a:solidFill>
                <a:latin typeface="Trebuchet MS"/>
                <a:cs typeface="Trebuchet MS"/>
              </a:rPr>
              <a:t> </a:t>
            </a:r>
            <a:r>
              <a:rPr sz="2400" b="1" dirty="0">
                <a:solidFill>
                  <a:srgbClr val="0D0D0D"/>
                </a:solidFill>
                <a:latin typeface="Trebuchet MS"/>
                <a:cs typeface="Trebuchet MS"/>
              </a:rPr>
              <a:t>закінчила</a:t>
            </a:r>
            <a:r>
              <a:rPr sz="2400" b="1" spc="-45" dirty="0">
                <a:solidFill>
                  <a:srgbClr val="0D0D0D"/>
                </a:solidFill>
                <a:latin typeface="Trebuchet MS"/>
                <a:cs typeface="Trebuchet MS"/>
              </a:rPr>
              <a:t> </a:t>
            </a:r>
            <a:r>
              <a:rPr sz="2400" b="1" spc="-10" dirty="0">
                <a:solidFill>
                  <a:srgbClr val="0D0D0D"/>
                </a:solidFill>
                <a:latin typeface="Trebuchet MS"/>
                <a:cs typeface="Trebuchet MS"/>
              </a:rPr>
              <a:t>Житомирський </a:t>
            </a:r>
            <a:r>
              <a:rPr sz="2400" b="1" dirty="0">
                <a:solidFill>
                  <a:srgbClr val="0D0D0D"/>
                </a:solidFill>
                <a:latin typeface="Trebuchet MS"/>
                <a:cs typeface="Trebuchet MS"/>
              </a:rPr>
              <a:t>державний</a:t>
            </a:r>
            <a:r>
              <a:rPr sz="2400" b="1" spc="-60" dirty="0">
                <a:solidFill>
                  <a:srgbClr val="0D0D0D"/>
                </a:solidFill>
                <a:latin typeface="Trebuchet MS"/>
                <a:cs typeface="Trebuchet MS"/>
              </a:rPr>
              <a:t> </a:t>
            </a:r>
            <a:r>
              <a:rPr sz="2400" b="1" dirty="0">
                <a:solidFill>
                  <a:srgbClr val="0D0D0D"/>
                </a:solidFill>
                <a:latin typeface="Trebuchet MS"/>
                <a:cs typeface="Trebuchet MS"/>
              </a:rPr>
              <a:t>університет</a:t>
            </a:r>
            <a:r>
              <a:rPr sz="2400" b="1" spc="-60" dirty="0">
                <a:solidFill>
                  <a:srgbClr val="0D0D0D"/>
                </a:solidFill>
                <a:latin typeface="Trebuchet MS"/>
                <a:cs typeface="Trebuchet MS"/>
              </a:rPr>
              <a:t> </a:t>
            </a:r>
            <a:r>
              <a:rPr sz="2400" b="1" dirty="0">
                <a:solidFill>
                  <a:srgbClr val="0D0D0D"/>
                </a:solidFill>
                <a:latin typeface="Trebuchet MS"/>
                <a:cs typeface="Trebuchet MS"/>
              </a:rPr>
              <a:t>ім.</a:t>
            </a:r>
            <a:r>
              <a:rPr sz="2400" b="1" spc="-55" dirty="0">
                <a:solidFill>
                  <a:srgbClr val="0D0D0D"/>
                </a:solidFill>
                <a:latin typeface="Trebuchet MS"/>
                <a:cs typeface="Trebuchet MS"/>
              </a:rPr>
              <a:t> </a:t>
            </a:r>
            <a:r>
              <a:rPr sz="2400" b="1" dirty="0">
                <a:solidFill>
                  <a:srgbClr val="0D0D0D"/>
                </a:solidFill>
                <a:latin typeface="Trebuchet MS"/>
                <a:cs typeface="Trebuchet MS"/>
              </a:rPr>
              <a:t>І.Я.</a:t>
            </a:r>
            <a:r>
              <a:rPr sz="2400" b="1" spc="-35" dirty="0">
                <a:solidFill>
                  <a:srgbClr val="0D0D0D"/>
                </a:solidFill>
                <a:latin typeface="Trebuchet MS"/>
                <a:cs typeface="Trebuchet MS"/>
              </a:rPr>
              <a:t> </a:t>
            </a:r>
            <a:r>
              <a:rPr sz="2400" b="1" spc="-10" dirty="0">
                <a:solidFill>
                  <a:srgbClr val="0D0D0D"/>
                </a:solidFill>
                <a:latin typeface="Trebuchet MS"/>
                <a:cs typeface="Trebuchet MS"/>
              </a:rPr>
              <a:t>Франка</a:t>
            </a:r>
            <a:endParaRPr sz="2400">
              <a:latin typeface="Trebuchet MS"/>
              <a:cs typeface="Trebuchet MS"/>
            </a:endParaRPr>
          </a:p>
        </p:txBody>
      </p:sp>
      <p:sp>
        <p:nvSpPr>
          <p:cNvPr id="7" name="object 7"/>
          <p:cNvSpPr txBox="1"/>
          <p:nvPr/>
        </p:nvSpPr>
        <p:spPr>
          <a:xfrm>
            <a:off x="460375" y="3716985"/>
            <a:ext cx="8288655" cy="1145826"/>
          </a:xfrm>
          <a:prstGeom prst="rect">
            <a:avLst/>
          </a:prstGeom>
          <a:solidFill>
            <a:srgbClr val="EBA785"/>
          </a:solidFill>
        </p:spPr>
        <p:txBody>
          <a:bodyPr vert="horz" wrap="square" lIns="0" tIns="37465" rIns="0" bIns="0" rtlCol="0">
            <a:spAutoFit/>
          </a:bodyPr>
          <a:lstStyle/>
          <a:p>
            <a:pPr marL="364490" marR="356870" algn="ctr">
              <a:lnSpc>
                <a:spcPct val="100000"/>
              </a:lnSpc>
              <a:spcBef>
                <a:spcPts val="295"/>
              </a:spcBef>
              <a:tabLst>
                <a:tab pos="6724650" algn="l"/>
              </a:tabLst>
            </a:pPr>
            <a:r>
              <a:rPr sz="2400" b="1" dirty="0">
                <a:latin typeface="Trebuchet MS"/>
                <a:cs typeface="Trebuchet MS"/>
              </a:rPr>
              <a:t>Здобула</a:t>
            </a:r>
            <a:r>
              <a:rPr sz="2400" b="1" spc="-150" dirty="0">
                <a:latin typeface="Trebuchet MS"/>
                <a:cs typeface="Trebuchet MS"/>
              </a:rPr>
              <a:t> </a:t>
            </a:r>
            <a:r>
              <a:rPr sz="2400" b="1" spc="-10" dirty="0" err="1">
                <a:latin typeface="Trebuchet MS"/>
                <a:cs typeface="Trebuchet MS"/>
              </a:rPr>
              <a:t>освітньо-</a:t>
            </a:r>
            <a:r>
              <a:rPr sz="2400" b="1" dirty="0" err="1">
                <a:latin typeface="Trebuchet MS"/>
                <a:cs typeface="Trebuchet MS"/>
              </a:rPr>
              <a:t>кваліфікаційний</a:t>
            </a:r>
            <a:r>
              <a:rPr sz="2400" b="1" spc="-105" dirty="0">
                <a:latin typeface="Trebuchet MS"/>
                <a:cs typeface="Trebuchet MS"/>
              </a:rPr>
              <a:t> </a:t>
            </a:r>
            <a:r>
              <a:rPr sz="2400" b="1" spc="-10" dirty="0" err="1">
                <a:latin typeface="Trebuchet MS"/>
                <a:cs typeface="Trebuchet MS"/>
              </a:rPr>
              <a:t>рівень</a:t>
            </a:r>
            <a:r>
              <a:rPr lang="uk-UA" sz="2400" b="1" spc="-10" dirty="0">
                <a:latin typeface="Trebuchet MS"/>
                <a:cs typeface="Trebuchet MS"/>
              </a:rPr>
              <a:t> викладача</a:t>
            </a:r>
            <a:r>
              <a:rPr sz="2400" b="1" spc="-10" dirty="0">
                <a:latin typeface="Trebuchet MS"/>
                <a:cs typeface="Trebuchet MS"/>
              </a:rPr>
              <a:t> </a:t>
            </a:r>
            <a:r>
              <a:rPr sz="2400" b="1" dirty="0">
                <a:latin typeface="Trebuchet MS"/>
                <a:cs typeface="Trebuchet MS"/>
              </a:rPr>
              <a:t>української</a:t>
            </a:r>
            <a:r>
              <a:rPr sz="2400" b="1" spc="-30" dirty="0">
                <a:latin typeface="Trebuchet MS"/>
                <a:cs typeface="Trebuchet MS"/>
              </a:rPr>
              <a:t> </a:t>
            </a:r>
            <a:r>
              <a:rPr sz="2400" b="1" dirty="0">
                <a:latin typeface="Trebuchet MS"/>
                <a:cs typeface="Trebuchet MS"/>
              </a:rPr>
              <a:t>мови</a:t>
            </a:r>
            <a:r>
              <a:rPr sz="2400" b="1" spc="-45" dirty="0">
                <a:latin typeface="Trebuchet MS"/>
                <a:cs typeface="Trebuchet MS"/>
              </a:rPr>
              <a:t> </a:t>
            </a:r>
            <a:r>
              <a:rPr sz="2400" b="1" dirty="0">
                <a:latin typeface="Trebuchet MS"/>
                <a:cs typeface="Trebuchet MS"/>
              </a:rPr>
              <a:t>і</a:t>
            </a:r>
            <a:r>
              <a:rPr sz="2400" b="1" spc="-40" dirty="0">
                <a:latin typeface="Trebuchet MS"/>
                <a:cs typeface="Trebuchet MS"/>
              </a:rPr>
              <a:t> </a:t>
            </a:r>
            <a:r>
              <a:rPr sz="2400" b="1" dirty="0">
                <a:latin typeface="Trebuchet MS"/>
                <a:cs typeface="Trebuchet MS"/>
              </a:rPr>
              <a:t>літератури</a:t>
            </a:r>
            <a:r>
              <a:rPr sz="2400" b="1" spc="-50" dirty="0">
                <a:latin typeface="Trebuchet MS"/>
                <a:cs typeface="Trebuchet MS"/>
              </a:rPr>
              <a:t> </a:t>
            </a:r>
            <a:r>
              <a:rPr sz="2400" b="1" dirty="0">
                <a:latin typeface="Trebuchet MS"/>
                <a:cs typeface="Trebuchet MS"/>
              </a:rPr>
              <a:t>та</a:t>
            </a:r>
            <a:r>
              <a:rPr sz="2400" b="1" spc="-45" dirty="0">
                <a:latin typeface="Trebuchet MS"/>
                <a:cs typeface="Trebuchet MS"/>
              </a:rPr>
              <a:t> </a:t>
            </a:r>
            <a:r>
              <a:rPr sz="2400" b="1" spc="-10" dirty="0" err="1">
                <a:latin typeface="Trebuchet MS"/>
                <a:cs typeface="Trebuchet MS"/>
              </a:rPr>
              <a:t>зарубіжної</a:t>
            </a:r>
            <a:r>
              <a:rPr sz="2400" b="1" spc="-10" dirty="0">
                <a:latin typeface="Trebuchet MS"/>
                <a:cs typeface="Trebuchet MS"/>
              </a:rPr>
              <a:t> </a:t>
            </a:r>
            <a:r>
              <a:rPr sz="2400" b="1" dirty="0" err="1">
                <a:latin typeface="Trebuchet MS"/>
                <a:cs typeface="Trebuchet MS"/>
              </a:rPr>
              <a:t>літератури</a:t>
            </a:r>
            <a:r>
              <a:rPr lang="uk-UA" sz="2400" b="1" dirty="0">
                <a:latin typeface="Trebuchet MS"/>
                <a:cs typeface="Trebuchet MS"/>
              </a:rPr>
              <a:t>.</a:t>
            </a:r>
            <a:r>
              <a:rPr sz="2400" b="1" spc="-90" dirty="0">
                <a:latin typeface="Trebuchet MS"/>
                <a:cs typeface="Trebuchet MS"/>
              </a:rPr>
              <a:t> </a:t>
            </a:r>
            <a:r>
              <a:rPr lang="uk-UA" sz="2400" b="1" spc="-90" dirty="0">
                <a:latin typeface="Trebuchet MS"/>
                <a:cs typeface="Trebuchet MS"/>
              </a:rPr>
              <a:t>С</a:t>
            </a:r>
            <a:r>
              <a:rPr sz="2400" b="1" dirty="0" err="1">
                <a:latin typeface="Trebuchet MS"/>
                <a:cs typeface="Trebuchet MS"/>
              </a:rPr>
              <a:t>оціальн</a:t>
            </a:r>
            <a:r>
              <a:rPr lang="uk-UA" sz="2400" b="1" dirty="0" err="1">
                <a:latin typeface="Trebuchet MS"/>
                <a:cs typeface="Trebuchet MS"/>
              </a:rPr>
              <a:t>ий</a:t>
            </a:r>
            <a:r>
              <a:rPr sz="2400" b="1" spc="-85" dirty="0">
                <a:latin typeface="Trebuchet MS"/>
                <a:cs typeface="Trebuchet MS"/>
              </a:rPr>
              <a:t> </a:t>
            </a:r>
            <a:r>
              <a:rPr sz="2400" b="1" spc="-10" dirty="0" err="1">
                <a:latin typeface="Trebuchet MS"/>
                <a:cs typeface="Trebuchet MS"/>
              </a:rPr>
              <a:t>педагог</a:t>
            </a:r>
            <a:r>
              <a:rPr lang="uk-UA" sz="2400" b="1" spc="-10" dirty="0">
                <a:latin typeface="Trebuchet MS"/>
                <a:cs typeface="Trebuchet MS"/>
              </a:rPr>
              <a:t>.</a:t>
            </a:r>
            <a:endParaRPr sz="2400" dirty="0">
              <a:latin typeface="Trebuchet MS"/>
              <a:cs typeface="Trebuchet MS"/>
            </a:endParaRPr>
          </a:p>
        </p:txBody>
      </p:sp>
      <p:sp>
        <p:nvSpPr>
          <p:cNvPr id="8" name="object 8"/>
          <p:cNvSpPr txBox="1"/>
          <p:nvPr/>
        </p:nvSpPr>
        <p:spPr>
          <a:xfrm>
            <a:off x="1144803" y="5229199"/>
            <a:ext cx="6919595" cy="407804"/>
          </a:xfrm>
          <a:prstGeom prst="rect">
            <a:avLst/>
          </a:prstGeom>
          <a:solidFill>
            <a:srgbClr val="F1C4AE"/>
          </a:solidFill>
        </p:spPr>
        <p:txBody>
          <a:bodyPr vert="horz" wrap="square" lIns="0" tIns="38100" rIns="0" bIns="0" rtlCol="0">
            <a:spAutoFit/>
          </a:bodyPr>
          <a:lstStyle/>
          <a:p>
            <a:pPr marL="577850" marR="571500" algn="ctr">
              <a:lnSpc>
                <a:spcPct val="100000"/>
              </a:lnSpc>
              <a:spcBef>
                <a:spcPts val="300"/>
              </a:spcBef>
            </a:pPr>
            <a:endParaRPr sz="24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3231" y="0"/>
            <a:ext cx="7553325" cy="1018540"/>
            <a:chOff x="713231" y="0"/>
            <a:chExt cx="7553325" cy="1018540"/>
          </a:xfrm>
        </p:grpSpPr>
        <p:pic>
          <p:nvPicPr>
            <p:cNvPr id="3" name="object 3"/>
            <p:cNvPicPr/>
            <p:nvPr/>
          </p:nvPicPr>
          <p:blipFill>
            <a:blip r:embed="rId2" cstate="print"/>
            <a:stretch>
              <a:fillRect/>
            </a:stretch>
          </p:blipFill>
          <p:spPr>
            <a:xfrm>
              <a:off x="713231" y="0"/>
              <a:ext cx="7552944" cy="1018032"/>
            </a:xfrm>
            <a:prstGeom prst="rect">
              <a:avLst/>
            </a:prstGeom>
          </p:spPr>
        </p:pic>
        <p:pic>
          <p:nvPicPr>
            <p:cNvPr id="4" name="object 4"/>
            <p:cNvPicPr/>
            <p:nvPr/>
          </p:nvPicPr>
          <p:blipFill>
            <a:blip r:embed="rId3" cstate="print"/>
            <a:stretch>
              <a:fillRect/>
            </a:stretch>
          </p:blipFill>
          <p:spPr>
            <a:xfrm>
              <a:off x="2858770" y="192912"/>
              <a:ext cx="3245866" cy="366395"/>
            </a:xfrm>
            <a:prstGeom prst="rect">
              <a:avLst/>
            </a:prstGeom>
          </p:spPr>
        </p:pic>
      </p:grpSp>
      <p:pic>
        <p:nvPicPr>
          <p:cNvPr id="5" name="object 5"/>
          <p:cNvPicPr/>
          <p:nvPr/>
        </p:nvPicPr>
        <p:blipFill>
          <a:blip r:embed="rId4" cstate="print"/>
          <a:stretch>
            <a:fillRect/>
          </a:stretch>
        </p:blipFill>
        <p:spPr>
          <a:xfrm>
            <a:off x="1547622" y="4533481"/>
            <a:ext cx="1279017" cy="2085594"/>
          </a:xfrm>
          <a:prstGeom prst="rect">
            <a:avLst/>
          </a:prstGeom>
        </p:spPr>
      </p:pic>
      <p:pic>
        <p:nvPicPr>
          <p:cNvPr id="6" name="object 6"/>
          <p:cNvPicPr/>
          <p:nvPr/>
        </p:nvPicPr>
        <p:blipFill>
          <a:blip r:embed="rId4" cstate="print"/>
          <a:stretch>
            <a:fillRect/>
          </a:stretch>
        </p:blipFill>
        <p:spPr>
          <a:xfrm>
            <a:off x="6300215" y="980694"/>
            <a:ext cx="1296162" cy="2113661"/>
          </a:xfrm>
          <a:prstGeom prst="rect">
            <a:avLst/>
          </a:prstGeom>
        </p:spPr>
      </p:pic>
      <p:pic>
        <p:nvPicPr>
          <p:cNvPr id="10" name="Рисунок 9">
            <a:extLst>
              <a:ext uri="{FF2B5EF4-FFF2-40B4-BE49-F238E27FC236}">
                <a16:creationId xmlns:a16="http://schemas.microsoft.com/office/drawing/2014/main" id="{343B3823-D46E-45F5-134C-8857E9B8C1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361" y="904494"/>
            <a:ext cx="5388275" cy="570369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28207" y="404749"/>
            <a:ext cx="1298575" cy="2116074"/>
          </a:xfrm>
          <a:prstGeom prst="rect">
            <a:avLst/>
          </a:prstGeom>
        </p:spPr>
      </p:pic>
      <p:pic>
        <p:nvPicPr>
          <p:cNvPr id="9" name="Рисунок 8">
            <a:extLst>
              <a:ext uri="{FF2B5EF4-FFF2-40B4-BE49-F238E27FC236}">
                <a16:creationId xmlns:a16="http://schemas.microsoft.com/office/drawing/2014/main" id="{38B2498D-B61C-315C-FDCC-89A7C9E43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37" y="1184088"/>
            <a:ext cx="7156174" cy="506436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D55B300-76E1-B35A-1B96-3256B4EA6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1000"/>
            <a:ext cx="6897270" cy="5181600"/>
          </a:xfrm>
          <a:prstGeom prst="rect">
            <a:avLst/>
          </a:prstGeom>
        </p:spPr>
      </p:pic>
    </p:spTree>
    <p:extLst>
      <p:ext uri="{BB962C8B-B14F-4D97-AF65-F5344CB8AC3E}">
        <p14:creationId xmlns:p14="http://schemas.microsoft.com/office/powerpoint/2010/main" val="3234674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7616" y="5341196"/>
            <a:ext cx="2439035" cy="1512189"/>
          </a:xfrm>
          <a:prstGeom prst="rect">
            <a:avLst/>
          </a:prstGeom>
        </p:spPr>
      </p:pic>
      <p:pic>
        <p:nvPicPr>
          <p:cNvPr id="12" name="Рисунок 11">
            <a:extLst>
              <a:ext uri="{FF2B5EF4-FFF2-40B4-BE49-F238E27FC236}">
                <a16:creationId xmlns:a16="http://schemas.microsoft.com/office/drawing/2014/main" id="{4A246F77-9474-D7D8-2168-2E68C624A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981406"/>
            <a:ext cx="5265530" cy="3620987"/>
          </a:xfrm>
          <a:prstGeom prst="rect">
            <a:avLst/>
          </a:prstGeom>
        </p:spPr>
      </p:pic>
      <p:pic>
        <p:nvPicPr>
          <p:cNvPr id="14" name="Рисунок 13">
            <a:extLst>
              <a:ext uri="{FF2B5EF4-FFF2-40B4-BE49-F238E27FC236}">
                <a16:creationId xmlns:a16="http://schemas.microsoft.com/office/drawing/2014/main" id="{92F9D5B2-687F-428C-2DBB-4C1CA531D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51" y="152400"/>
            <a:ext cx="5029200" cy="3369924"/>
          </a:xfrm>
          <a:prstGeom prst="rect">
            <a:avLst/>
          </a:prstGeom>
        </p:spPr>
      </p:pic>
      <p:pic>
        <p:nvPicPr>
          <p:cNvPr id="16" name="Рисунок 15">
            <a:extLst>
              <a:ext uri="{FF2B5EF4-FFF2-40B4-BE49-F238E27FC236}">
                <a16:creationId xmlns:a16="http://schemas.microsoft.com/office/drawing/2014/main" id="{B0AF2EF2-E700-513C-7C9E-DB3DD915B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022" y="152400"/>
            <a:ext cx="2327251" cy="286596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a:spLocks noGrp="1"/>
          </p:cNvSpPr>
          <p:nvPr>
            <p:ph type="title"/>
          </p:nvPr>
        </p:nvSpPr>
        <p:spPr>
          <a:xfrm>
            <a:off x="4867402" y="1795653"/>
            <a:ext cx="3693160" cy="1854835"/>
          </a:xfrm>
          <a:prstGeom prst="rect">
            <a:avLst/>
          </a:prstGeom>
        </p:spPr>
        <p:txBody>
          <a:bodyPr vert="horz" wrap="square" lIns="0" tIns="12700" rIns="0" bIns="0" rtlCol="0">
            <a:spAutoFit/>
          </a:bodyPr>
          <a:lstStyle/>
          <a:p>
            <a:pPr marL="12700" marR="549910">
              <a:lnSpc>
                <a:spcPct val="100000"/>
              </a:lnSpc>
              <a:spcBef>
                <a:spcPts val="100"/>
              </a:spcBef>
            </a:pPr>
            <a:r>
              <a:rPr sz="3000" b="1" i="1" dirty="0">
                <a:solidFill>
                  <a:srgbClr val="FFFFFF"/>
                </a:solidFill>
                <a:latin typeface="Trebuchet MS"/>
                <a:cs typeface="Trebuchet MS"/>
              </a:rPr>
              <a:t>І</a:t>
            </a:r>
            <a:r>
              <a:rPr sz="3000" b="1" i="1" spc="-30" dirty="0">
                <a:solidFill>
                  <a:srgbClr val="FFFFFF"/>
                </a:solidFill>
                <a:latin typeface="Trebuchet MS"/>
                <a:cs typeface="Trebuchet MS"/>
              </a:rPr>
              <a:t> </a:t>
            </a:r>
            <a:r>
              <a:rPr sz="3000" b="1" i="1" dirty="0">
                <a:solidFill>
                  <a:srgbClr val="FFFFFF"/>
                </a:solidFill>
                <a:latin typeface="Trebuchet MS"/>
                <a:cs typeface="Trebuchet MS"/>
              </a:rPr>
              <a:t>якби</a:t>
            </a:r>
            <a:r>
              <a:rPr sz="3000" b="1" i="1" spc="-45" dirty="0">
                <a:solidFill>
                  <a:srgbClr val="FFFFFF"/>
                </a:solidFill>
                <a:latin typeface="Trebuchet MS"/>
                <a:cs typeface="Trebuchet MS"/>
              </a:rPr>
              <a:t> </a:t>
            </a:r>
            <a:r>
              <a:rPr sz="3000" b="1" i="1" dirty="0">
                <a:solidFill>
                  <a:srgbClr val="FFFFFF"/>
                </a:solidFill>
                <a:latin typeface="Trebuchet MS"/>
                <a:cs typeface="Trebuchet MS"/>
              </a:rPr>
              <a:t>на</a:t>
            </a:r>
            <a:r>
              <a:rPr sz="3000" b="1" i="1" spc="-20" dirty="0">
                <a:solidFill>
                  <a:srgbClr val="FFFFFF"/>
                </a:solidFill>
                <a:latin typeface="Trebuchet MS"/>
                <a:cs typeface="Trebuchet MS"/>
              </a:rPr>
              <a:t> </a:t>
            </a:r>
            <a:r>
              <a:rPr sz="3000" b="1" i="1" dirty="0">
                <a:solidFill>
                  <a:srgbClr val="FFFFFF"/>
                </a:solidFill>
                <a:latin typeface="Trebuchet MS"/>
                <a:cs typeface="Trebuchet MS"/>
              </a:rPr>
              <a:t>те</a:t>
            </a:r>
            <a:r>
              <a:rPr sz="3000" b="1" i="1" spc="-15" dirty="0">
                <a:solidFill>
                  <a:srgbClr val="FFFFFF"/>
                </a:solidFill>
                <a:latin typeface="Trebuchet MS"/>
                <a:cs typeface="Trebuchet MS"/>
              </a:rPr>
              <a:t> </a:t>
            </a:r>
            <a:r>
              <a:rPr sz="3000" b="1" i="1" spc="-25" dirty="0">
                <a:solidFill>
                  <a:srgbClr val="FFFFFF"/>
                </a:solidFill>
                <a:latin typeface="Trebuchet MS"/>
                <a:cs typeface="Trebuchet MS"/>
              </a:rPr>
              <a:t>моя </a:t>
            </a:r>
            <a:r>
              <a:rPr sz="3000" b="1" i="1" spc="-10" dirty="0">
                <a:solidFill>
                  <a:srgbClr val="FFFFFF"/>
                </a:solidFill>
                <a:latin typeface="Trebuchet MS"/>
                <a:cs typeface="Trebuchet MS"/>
              </a:rPr>
              <a:t>воля,</a:t>
            </a:r>
            <a:endParaRPr sz="3000" dirty="0">
              <a:latin typeface="Trebuchet MS"/>
              <a:cs typeface="Trebuchet MS"/>
            </a:endParaRPr>
          </a:p>
          <a:p>
            <a:pPr marL="12700" marR="5080">
              <a:lnSpc>
                <a:spcPct val="100000"/>
              </a:lnSpc>
            </a:pPr>
            <a:r>
              <a:rPr sz="3000" b="1" i="1" dirty="0">
                <a:solidFill>
                  <a:srgbClr val="FFFFFF"/>
                </a:solidFill>
                <a:latin typeface="Trebuchet MS"/>
                <a:cs typeface="Trebuchet MS"/>
              </a:rPr>
              <a:t>Написала</a:t>
            </a:r>
            <a:r>
              <a:rPr sz="3000" b="1" i="1" spc="-60" dirty="0">
                <a:solidFill>
                  <a:srgbClr val="FFFFFF"/>
                </a:solidFill>
                <a:latin typeface="Trebuchet MS"/>
                <a:cs typeface="Trebuchet MS"/>
              </a:rPr>
              <a:t> </a:t>
            </a:r>
            <a:r>
              <a:rPr sz="3000" b="1" i="1" dirty="0">
                <a:solidFill>
                  <a:srgbClr val="FFFFFF"/>
                </a:solidFill>
                <a:latin typeface="Trebuchet MS"/>
                <a:cs typeface="Trebuchet MS"/>
              </a:rPr>
              <a:t>б</a:t>
            </a:r>
            <a:r>
              <a:rPr sz="3000" b="1" i="1" spc="-60" dirty="0">
                <a:solidFill>
                  <a:srgbClr val="FFFFFF"/>
                </a:solidFill>
                <a:latin typeface="Trebuchet MS"/>
                <a:cs typeface="Trebuchet MS"/>
              </a:rPr>
              <a:t> </a:t>
            </a:r>
            <a:r>
              <a:rPr sz="3000" b="1" i="1" dirty="0">
                <a:solidFill>
                  <a:srgbClr val="FFFFFF"/>
                </a:solidFill>
                <a:latin typeface="Trebuchet MS"/>
                <a:cs typeface="Trebuchet MS"/>
              </a:rPr>
              <a:t>я</a:t>
            </a:r>
            <a:r>
              <a:rPr sz="3000" b="1" i="1" spc="-55" dirty="0">
                <a:solidFill>
                  <a:srgbClr val="FFFFFF"/>
                </a:solidFill>
                <a:latin typeface="Trebuchet MS"/>
                <a:cs typeface="Trebuchet MS"/>
              </a:rPr>
              <a:t> </a:t>
            </a:r>
            <a:r>
              <a:rPr sz="3000" b="1" i="1" spc="-10" dirty="0">
                <a:solidFill>
                  <a:srgbClr val="FFFFFF"/>
                </a:solidFill>
                <a:latin typeface="Trebuchet MS"/>
                <a:cs typeface="Trebuchet MS"/>
              </a:rPr>
              <a:t>скрізь курсивами:</a:t>
            </a:r>
            <a:endParaRPr sz="3000" dirty="0">
              <a:latin typeface="Trebuchet MS"/>
              <a:cs typeface="Trebuchet MS"/>
            </a:endParaRPr>
          </a:p>
        </p:txBody>
      </p:sp>
      <p:sp>
        <p:nvSpPr>
          <p:cNvPr id="4" name="object 4"/>
          <p:cNvSpPr txBox="1"/>
          <p:nvPr/>
        </p:nvSpPr>
        <p:spPr>
          <a:xfrm>
            <a:off x="4867402" y="3624783"/>
            <a:ext cx="4084954" cy="3029585"/>
          </a:xfrm>
          <a:prstGeom prst="rect">
            <a:avLst/>
          </a:prstGeom>
        </p:spPr>
        <p:txBody>
          <a:bodyPr vert="horz" wrap="square" lIns="0" tIns="12700" rIns="0" bIns="0" rtlCol="0">
            <a:spAutoFit/>
          </a:bodyPr>
          <a:lstStyle/>
          <a:p>
            <a:pPr marL="12700" marR="5080">
              <a:lnSpc>
                <a:spcPct val="100000"/>
              </a:lnSpc>
              <a:spcBef>
                <a:spcPts val="100"/>
              </a:spcBef>
            </a:pPr>
            <a:r>
              <a:rPr sz="3000" b="1" i="1" dirty="0">
                <a:solidFill>
                  <a:srgbClr val="FFFFFF"/>
                </a:solidFill>
                <a:latin typeface="Trebuchet MS"/>
                <a:cs typeface="Trebuchet MS"/>
              </a:rPr>
              <a:t>–</a:t>
            </a:r>
            <a:r>
              <a:rPr sz="3000" b="1" i="1" spc="-35" dirty="0">
                <a:solidFill>
                  <a:srgbClr val="FFFFFF"/>
                </a:solidFill>
                <a:latin typeface="Trebuchet MS"/>
                <a:cs typeface="Trebuchet MS"/>
              </a:rPr>
              <a:t> </a:t>
            </a:r>
            <a:r>
              <a:rPr sz="3000" b="1" i="1" dirty="0">
                <a:solidFill>
                  <a:srgbClr val="FFFFFF"/>
                </a:solidFill>
                <a:latin typeface="Trebuchet MS"/>
                <a:cs typeface="Trebuchet MS"/>
              </a:rPr>
              <a:t>Так</a:t>
            </a:r>
            <a:r>
              <a:rPr sz="3000" b="1" i="1" spc="-30" dirty="0">
                <a:solidFill>
                  <a:srgbClr val="FFFFFF"/>
                </a:solidFill>
                <a:latin typeface="Trebuchet MS"/>
                <a:cs typeface="Trebuchet MS"/>
              </a:rPr>
              <a:t> </a:t>
            </a:r>
            <a:r>
              <a:rPr sz="3000" b="1" i="1" dirty="0">
                <a:solidFill>
                  <a:srgbClr val="FFFFFF"/>
                </a:solidFill>
                <a:latin typeface="Trebuchet MS"/>
                <a:cs typeface="Trebuchet MS"/>
              </a:rPr>
              <a:t>багато</a:t>
            </a:r>
            <a:r>
              <a:rPr sz="3000" b="1" i="1" spc="5" dirty="0">
                <a:solidFill>
                  <a:srgbClr val="FFFFFF"/>
                </a:solidFill>
                <a:latin typeface="Trebuchet MS"/>
                <a:cs typeface="Trebuchet MS"/>
              </a:rPr>
              <a:t> </a:t>
            </a:r>
            <a:r>
              <a:rPr sz="3000" b="1" i="1" dirty="0">
                <a:solidFill>
                  <a:srgbClr val="FFFFFF"/>
                </a:solidFill>
                <a:latin typeface="Trebuchet MS"/>
                <a:cs typeface="Trebuchet MS"/>
              </a:rPr>
              <a:t>на</a:t>
            </a:r>
            <a:r>
              <a:rPr sz="3000" b="1" i="1" spc="-35" dirty="0">
                <a:solidFill>
                  <a:srgbClr val="FFFFFF"/>
                </a:solidFill>
                <a:latin typeface="Trebuchet MS"/>
                <a:cs typeface="Trebuchet MS"/>
              </a:rPr>
              <a:t> </a:t>
            </a:r>
            <a:r>
              <a:rPr sz="3000" b="1" i="1" spc="-10" dirty="0">
                <a:solidFill>
                  <a:srgbClr val="FFFFFF"/>
                </a:solidFill>
                <a:latin typeface="Trebuchet MS"/>
                <a:cs typeface="Trebuchet MS"/>
              </a:rPr>
              <a:t>світі горя,</a:t>
            </a:r>
            <a:endParaRPr sz="3000">
              <a:latin typeface="Trebuchet MS"/>
              <a:cs typeface="Trebuchet MS"/>
            </a:endParaRPr>
          </a:p>
          <a:p>
            <a:pPr marL="12700">
              <a:lnSpc>
                <a:spcPct val="100000"/>
              </a:lnSpc>
            </a:pPr>
            <a:r>
              <a:rPr sz="3000" b="1" i="1" dirty="0">
                <a:solidFill>
                  <a:srgbClr val="FFFFFF"/>
                </a:solidFill>
                <a:latin typeface="Trebuchet MS"/>
                <a:cs typeface="Trebuchet MS"/>
              </a:rPr>
              <a:t>Люди,</a:t>
            </a:r>
            <a:r>
              <a:rPr sz="3000" b="1" i="1" spc="-40" dirty="0">
                <a:solidFill>
                  <a:srgbClr val="FFFFFF"/>
                </a:solidFill>
                <a:latin typeface="Trebuchet MS"/>
                <a:cs typeface="Trebuchet MS"/>
              </a:rPr>
              <a:t> </a:t>
            </a:r>
            <a:r>
              <a:rPr sz="3000" b="1" i="1" spc="-10" dirty="0">
                <a:solidFill>
                  <a:srgbClr val="FFFFFF"/>
                </a:solidFill>
                <a:latin typeface="Trebuchet MS"/>
                <a:cs typeface="Trebuchet MS"/>
              </a:rPr>
              <a:t>будьте</a:t>
            </a:r>
            <a:endParaRPr sz="3000">
              <a:latin typeface="Trebuchet MS"/>
              <a:cs typeface="Trebuchet MS"/>
            </a:endParaRPr>
          </a:p>
          <a:p>
            <a:pPr marL="12700">
              <a:lnSpc>
                <a:spcPct val="100000"/>
              </a:lnSpc>
              <a:spcBef>
                <a:spcPts val="5"/>
              </a:spcBef>
            </a:pPr>
            <a:r>
              <a:rPr sz="3000" b="1" i="1" dirty="0">
                <a:solidFill>
                  <a:srgbClr val="FFFFFF"/>
                </a:solidFill>
                <a:latin typeface="Trebuchet MS"/>
                <a:cs typeface="Trebuchet MS"/>
              </a:rPr>
              <a:t>взаємно </a:t>
            </a:r>
            <a:r>
              <a:rPr sz="3000" b="1" i="1" spc="-10" dirty="0">
                <a:solidFill>
                  <a:srgbClr val="FFFFFF"/>
                </a:solidFill>
                <a:latin typeface="Trebuchet MS"/>
                <a:cs typeface="Trebuchet MS"/>
              </a:rPr>
              <a:t>красивими!</a:t>
            </a:r>
            <a:endParaRPr sz="3000">
              <a:latin typeface="Trebuchet MS"/>
              <a:cs typeface="Trebuchet MS"/>
            </a:endParaRPr>
          </a:p>
          <a:p>
            <a:pPr>
              <a:lnSpc>
                <a:spcPct val="100000"/>
              </a:lnSpc>
              <a:spcBef>
                <a:spcPts val="2880"/>
              </a:spcBef>
            </a:pPr>
            <a:endParaRPr sz="3000">
              <a:latin typeface="Trebuchet MS"/>
              <a:cs typeface="Trebuchet MS"/>
            </a:endParaRPr>
          </a:p>
          <a:p>
            <a:pPr marL="1401445">
              <a:lnSpc>
                <a:spcPct val="100000"/>
              </a:lnSpc>
            </a:pPr>
            <a:r>
              <a:rPr sz="2400" b="1" i="1" dirty="0">
                <a:solidFill>
                  <a:srgbClr val="FFFFFF"/>
                </a:solidFill>
                <a:latin typeface="Trebuchet MS"/>
                <a:cs typeface="Trebuchet MS"/>
              </a:rPr>
              <a:t>Ліна</a:t>
            </a:r>
            <a:r>
              <a:rPr sz="2400" b="1" i="1" spc="-55" dirty="0">
                <a:solidFill>
                  <a:srgbClr val="FFFFFF"/>
                </a:solidFill>
                <a:latin typeface="Trebuchet MS"/>
                <a:cs typeface="Trebuchet MS"/>
              </a:rPr>
              <a:t> </a:t>
            </a:r>
            <a:r>
              <a:rPr sz="2400" b="1" i="1" spc="-10" dirty="0">
                <a:solidFill>
                  <a:srgbClr val="FFFFFF"/>
                </a:solidFill>
                <a:latin typeface="Trebuchet MS"/>
                <a:cs typeface="Trebuchet MS"/>
              </a:rPr>
              <a:t>Костенко</a:t>
            </a:r>
            <a:endParaRPr sz="2400">
              <a:latin typeface="Trebuchet MS"/>
              <a:cs typeface="Trebuchet MS"/>
            </a:endParaRPr>
          </a:p>
        </p:txBody>
      </p:sp>
      <p:pic>
        <p:nvPicPr>
          <p:cNvPr id="6" name="Рисунок 5">
            <a:extLst>
              <a:ext uri="{FF2B5EF4-FFF2-40B4-BE49-F238E27FC236}">
                <a16:creationId xmlns:a16="http://schemas.microsoft.com/office/drawing/2014/main" id="{1D3C5562-2A96-151F-132E-C3AD13785F9F}"/>
              </a:ext>
            </a:extLst>
          </p:cNvPr>
          <p:cNvPicPr>
            <a:picLocks noChangeAspect="1"/>
          </p:cNvPicPr>
          <p:nvPr/>
        </p:nvPicPr>
        <p:blipFill>
          <a:blip r:embed="rId3"/>
          <a:stretch>
            <a:fillRect/>
          </a:stretch>
        </p:blipFill>
        <p:spPr>
          <a:xfrm>
            <a:off x="1216142" y="609600"/>
            <a:ext cx="3459616" cy="5638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3A9C352-E5CA-CA06-0B4B-C981E0C682E3}"/>
              </a:ext>
            </a:extLst>
          </p:cNvPr>
          <p:cNvPicPr>
            <a:picLocks noChangeAspect="1"/>
          </p:cNvPicPr>
          <p:nvPr/>
        </p:nvPicPr>
        <p:blipFill>
          <a:blip r:embed="rId2"/>
          <a:stretch>
            <a:fillRect/>
          </a:stretch>
        </p:blipFill>
        <p:spPr>
          <a:xfrm>
            <a:off x="122511" y="0"/>
            <a:ext cx="8030889" cy="6858000"/>
          </a:xfrm>
          <a:prstGeom prst="rect">
            <a:avLst/>
          </a:prstGeom>
        </p:spPr>
      </p:pic>
      <p:sp>
        <p:nvSpPr>
          <p:cNvPr id="2" name="TextBox 1">
            <a:extLst>
              <a:ext uri="{FF2B5EF4-FFF2-40B4-BE49-F238E27FC236}">
                <a16:creationId xmlns:a16="http://schemas.microsoft.com/office/drawing/2014/main" id="{4B614431-644D-A665-AC4B-D698720F39B7}"/>
              </a:ext>
            </a:extLst>
          </p:cNvPr>
          <p:cNvSpPr txBox="1"/>
          <p:nvPr/>
        </p:nvSpPr>
        <p:spPr>
          <a:xfrm>
            <a:off x="1143000" y="2057400"/>
            <a:ext cx="6551794" cy="923330"/>
          </a:xfrm>
          <a:prstGeom prst="rect">
            <a:avLst/>
          </a:prstGeom>
          <a:noFill/>
        </p:spPr>
        <p:txBody>
          <a:bodyPr wrap="none" rtlCol="0">
            <a:spAutoFit/>
          </a:bodyPr>
          <a:lstStyle/>
          <a:p>
            <a:r>
              <a:rPr lang="uk-UA" sz="5400" b="1" dirty="0"/>
              <a:t>ДЯКУЮ ЗА УВАГУ!</a:t>
            </a:r>
          </a:p>
        </p:txBody>
      </p:sp>
    </p:spTree>
    <p:extLst>
      <p:ext uri="{BB962C8B-B14F-4D97-AF65-F5344CB8AC3E}">
        <p14:creationId xmlns:p14="http://schemas.microsoft.com/office/powerpoint/2010/main" val="1148672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068" y="316991"/>
            <a:ext cx="8629015" cy="3253740"/>
            <a:chOff x="163068" y="316991"/>
            <a:chExt cx="8629015" cy="3253740"/>
          </a:xfrm>
        </p:grpSpPr>
        <p:pic>
          <p:nvPicPr>
            <p:cNvPr id="3" name="object 3"/>
            <p:cNvPicPr/>
            <p:nvPr/>
          </p:nvPicPr>
          <p:blipFill>
            <a:blip r:embed="rId2" cstate="print"/>
            <a:stretch>
              <a:fillRect/>
            </a:stretch>
          </p:blipFill>
          <p:spPr>
            <a:xfrm>
              <a:off x="265176" y="364235"/>
              <a:ext cx="8325611" cy="3070860"/>
            </a:xfrm>
            <a:prstGeom prst="rect">
              <a:avLst/>
            </a:prstGeom>
          </p:spPr>
        </p:pic>
        <p:pic>
          <p:nvPicPr>
            <p:cNvPr id="4" name="object 4"/>
            <p:cNvPicPr/>
            <p:nvPr/>
          </p:nvPicPr>
          <p:blipFill>
            <a:blip r:embed="rId3" cstate="print"/>
            <a:stretch>
              <a:fillRect/>
            </a:stretch>
          </p:blipFill>
          <p:spPr>
            <a:xfrm>
              <a:off x="163068" y="316991"/>
              <a:ext cx="8628888" cy="3253740"/>
            </a:xfrm>
            <a:prstGeom prst="rect">
              <a:avLst/>
            </a:prstGeom>
          </p:spPr>
        </p:pic>
        <p:pic>
          <p:nvPicPr>
            <p:cNvPr id="5" name="object 5"/>
            <p:cNvPicPr/>
            <p:nvPr/>
          </p:nvPicPr>
          <p:blipFill>
            <a:blip r:embed="rId4" cstate="print"/>
            <a:stretch>
              <a:fillRect/>
            </a:stretch>
          </p:blipFill>
          <p:spPr>
            <a:xfrm>
              <a:off x="323532" y="398144"/>
              <a:ext cx="8208899" cy="2952368"/>
            </a:xfrm>
            <a:prstGeom prst="rect">
              <a:avLst/>
            </a:prstGeom>
          </p:spPr>
        </p:pic>
        <p:sp>
          <p:nvSpPr>
            <p:cNvPr id="6" name="object 6"/>
            <p:cNvSpPr/>
            <p:nvPr/>
          </p:nvSpPr>
          <p:spPr>
            <a:xfrm>
              <a:off x="323532" y="398144"/>
              <a:ext cx="8209280" cy="2952750"/>
            </a:xfrm>
            <a:custGeom>
              <a:avLst/>
              <a:gdLst/>
              <a:ahLst/>
              <a:cxnLst/>
              <a:rect l="l" t="t" r="r" b="b"/>
              <a:pathLst>
                <a:path w="8209280" h="2952750">
                  <a:moveTo>
                    <a:pt x="0" y="2952368"/>
                  </a:moveTo>
                  <a:lnTo>
                    <a:pt x="8208899" y="2952368"/>
                  </a:lnTo>
                  <a:lnTo>
                    <a:pt x="8208899" y="0"/>
                  </a:lnTo>
                  <a:lnTo>
                    <a:pt x="0" y="0"/>
                  </a:lnTo>
                  <a:lnTo>
                    <a:pt x="0" y="2952368"/>
                  </a:lnTo>
                  <a:close/>
                </a:path>
              </a:pathLst>
            </a:custGeom>
            <a:ln w="11430">
              <a:solidFill>
                <a:srgbClr val="DE6C36"/>
              </a:solidFill>
            </a:ln>
          </p:spPr>
          <p:txBody>
            <a:bodyPr wrap="square" lIns="0" tIns="0" rIns="0" bIns="0" rtlCol="0"/>
            <a:lstStyle/>
            <a:p>
              <a:endParaRPr/>
            </a:p>
          </p:txBody>
        </p:sp>
      </p:grpSp>
      <p:sp>
        <p:nvSpPr>
          <p:cNvPr id="7" name="object 7"/>
          <p:cNvSpPr txBox="1"/>
          <p:nvPr/>
        </p:nvSpPr>
        <p:spPr>
          <a:xfrm>
            <a:off x="402437" y="420751"/>
            <a:ext cx="8052434" cy="2876550"/>
          </a:xfrm>
          <a:prstGeom prst="rect">
            <a:avLst/>
          </a:prstGeom>
        </p:spPr>
        <p:txBody>
          <a:bodyPr vert="horz" wrap="square" lIns="0" tIns="13335" rIns="0" bIns="0" rtlCol="0">
            <a:spAutoFit/>
          </a:bodyPr>
          <a:lstStyle/>
          <a:p>
            <a:pPr marL="12700" marR="5080" indent="798195" algn="just">
              <a:lnSpc>
                <a:spcPct val="100000"/>
              </a:lnSpc>
              <a:spcBef>
                <a:spcPts val="105"/>
              </a:spcBef>
            </a:pPr>
            <a:r>
              <a:rPr sz="2600" dirty="0">
                <a:latin typeface="Trebuchet MS"/>
                <a:cs typeface="Trebuchet MS"/>
              </a:rPr>
              <a:t>У</a:t>
            </a:r>
            <a:r>
              <a:rPr sz="2600" spc="45" dirty="0">
                <a:latin typeface="Trebuchet MS"/>
                <a:cs typeface="Trebuchet MS"/>
              </a:rPr>
              <a:t>  </a:t>
            </a:r>
            <a:r>
              <a:rPr sz="2600" dirty="0">
                <a:latin typeface="Trebuchet MS"/>
                <a:cs typeface="Trebuchet MS"/>
              </a:rPr>
              <a:t>своїй</a:t>
            </a:r>
            <a:r>
              <a:rPr sz="2600" spc="50" dirty="0">
                <a:latin typeface="Trebuchet MS"/>
                <a:cs typeface="Trebuchet MS"/>
              </a:rPr>
              <a:t>  </a:t>
            </a:r>
            <a:r>
              <a:rPr sz="2600" dirty="0">
                <a:latin typeface="Trebuchet MS"/>
                <a:cs typeface="Trebuchet MS"/>
              </a:rPr>
              <a:t>діяльності</a:t>
            </a:r>
            <a:r>
              <a:rPr sz="2600" spc="50" dirty="0">
                <a:latin typeface="Trebuchet MS"/>
                <a:cs typeface="Trebuchet MS"/>
              </a:rPr>
              <a:t>  </a:t>
            </a:r>
            <a:r>
              <a:rPr sz="2600" dirty="0">
                <a:latin typeface="Trebuchet MS"/>
                <a:cs typeface="Trebuchet MS"/>
              </a:rPr>
              <a:t>беру</a:t>
            </a:r>
            <a:r>
              <a:rPr sz="2600" spc="50" dirty="0">
                <a:latin typeface="Trebuchet MS"/>
                <a:cs typeface="Trebuchet MS"/>
              </a:rPr>
              <a:t>  </a:t>
            </a:r>
            <a:r>
              <a:rPr sz="2600" dirty="0">
                <a:latin typeface="Trebuchet MS"/>
                <a:cs typeface="Trebuchet MS"/>
              </a:rPr>
              <a:t>участь</a:t>
            </a:r>
            <a:r>
              <a:rPr sz="2600" spc="45" dirty="0">
                <a:latin typeface="Trebuchet MS"/>
                <a:cs typeface="Trebuchet MS"/>
              </a:rPr>
              <a:t>  </a:t>
            </a:r>
            <a:r>
              <a:rPr sz="2600" dirty="0">
                <a:latin typeface="Trebuchet MS"/>
                <a:cs typeface="Trebuchet MS"/>
              </a:rPr>
              <a:t>в</a:t>
            </a:r>
            <a:r>
              <a:rPr sz="2600" spc="50" dirty="0">
                <a:latin typeface="Trebuchet MS"/>
                <a:cs typeface="Trebuchet MS"/>
              </a:rPr>
              <a:t>  </a:t>
            </a:r>
            <a:r>
              <a:rPr sz="2600" spc="-10" dirty="0">
                <a:latin typeface="Trebuchet MS"/>
                <a:cs typeface="Trebuchet MS"/>
              </a:rPr>
              <a:t>реалізації </a:t>
            </a:r>
            <a:r>
              <a:rPr sz="2600" dirty="0">
                <a:latin typeface="Trebuchet MS"/>
                <a:cs typeface="Trebuchet MS"/>
              </a:rPr>
              <a:t>проєкту</a:t>
            </a:r>
            <a:r>
              <a:rPr sz="2600" spc="-30" dirty="0">
                <a:latin typeface="Trebuchet MS"/>
                <a:cs typeface="Trebuchet MS"/>
              </a:rPr>
              <a:t> </a:t>
            </a:r>
            <a:r>
              <a:rPr sz="2600" dirty="0">
                <a:latin typeface="Trebuchet MS"/>
                <a:cs typeface="Trebuchet MS"/>
              </a:rPr>
              <a:t>працівників</a:t>
            </a:r>
            <a:r>
              <a:rPr sz="2600" spc="-30" dirty="0">
                <a:latin typeface="Trebuchet MS"/>
                <a:cs typeface="Trebuchet MS"/>
              </a:rPr>
              <a:t> </a:t>
            </a:r>
            <a:r>
              <a:rPr sz="2600" dirty="0">
                <a:latin typeface="Trebuchet MS"/>
                <a:cs typeface="Trebuchet MS"/>
              </a:rPr>
              <a:t>психологічної</a:t>
            </a:r>
            <a:r>
              <a:rPr sz="2600" spc="-25" dirty="0">
                <a:latin typeface="Trebuchet MS"/>
                <a:cs typeface="Trebuchet MS"/>
              </a:rPr>
              <a:t> </a:t>
            </a:r>
            <a:r>
              <a:rPr sz="2600" dirty="0">
                <a:latin typeface="Trebuchet MS"/>
                <a:cs typeface="Trebuchet MS"/>
              </a:rPr>
              <a:t>служби</a:t>
            </a:r>
            <a:r>
              <a:rPr sz="2600" spc="-30" dirty="0">
                <a:latin typeface="Trebuchet MS"/>
                <a:cs typeface="Trebuchet MS"/>
              </a:rPr>
              <a:t>  </a:t>
            </a:r>
            <a:r>
              <a:rPr sz="2600" spc="-10" dirty="0">
                <a:latin typeface="Trebuchet MS"/>
                <a:cs typeface="Trebuchet MS"/>
              </a:rPr>
              <a:t>закладів </a:t>
            </a:r>
            <a:r>
              <a:rPr sz="2600" dirty="0">
                <a:latin typeface="Trebuchet MS"/>
                <a:cs typeface="Trebuchet MS"/>
              </a:rPr>
              <a:t>П(ПТ)О</a:t>
            </a:r>
            <a:r>
              <a:rPr sz="2600" spc="190" dirty="0">
                <a:latin typeface="Trebuchet MS"/>
                <a:cs typeface="Trebuchet MS"/>
              </a:rPr>
              <a:t>   </a:t>
            </a:r>
            <a:r>
              <a:rPr sz="2600" dirty="0">
                <a:latin typeface="Trebuchet MS"/>
                <a:cs typeface="Trebuchet MS"/>
              </a:rPr>
              <a:t>області</a:t>
            </a:r>
            <a:r>
              <a:rPr sz="2600" spc="190" dirty="0">
                <a:latin typeface="Trebuchet MS"/>
                <a:cs typeface="Trebuchet MS"/>
              </a:rPr>
              <a:t>   </a:t>
            </a:r>
            <a:r>
              <a:rPr sz="2600" i="1" dirty="0">
                <a:latin typeface="Trebuchet MS"/>
                <a:cs typeface="Trebuchet MS"/>
              </a:rPr>
              <a:t>«Психічне</a:t>
            </a:r>
            <a:r>
              <a:rPr sz="2600" i="1" spc="190" dirty="0">
                <a:latin typeface="Trebuchet MS"/>
                <a:cs typeface="Trebuchet MS"/>
              </a:rPr>
              <a:t>   </a:t>
            </a:r>
            <a:r>
              <a:rPr sz="2600" i="1" dirty="0">
                <a:latin typeface="Trebuchet MS"/>
                <a:cs typeface="Trebuchet MS"/>
              </a:rPr>
              <a:t>здоров'я</a:t>
            </a:r>
            <a:r>
              <a:rPr sz="2600" i="1" spc="195" dirty="0">
                <a:latin typeface="Trebuchet MS"/>
                <a:cs typeface="Trebuchet MS"/>
              </a:rPr>
              <a:t>   </a:t>
            </a:r>
            <a:r>
              <a:rPr sz="2600" i="1" spc="-10" dirty="0">
                <a:latin typeface="Trebuchet MS"/>
                <a:cs typeface="Trebuchet MS"/>
              </a:rPr>
              <a:t>учасників </a:t>
            </a:r>
            <a:r>
              <a:rPr sz="2600" i="1" dirty="0">
                <a:latin typeface="Trebuchet MS"/>
                <a:cs typeface="Trebuchet MS"/>
              </a:rPr>
              <a:t>освітнього</a:t>
            </a:r>
            <a:r>
              <a:rPr sz="2600" i="1" spc="-10" dirty="0">
                <a:latin typeface="Trebuchet MS"/>
                <a:cs typeface="Trebuchet MS"/>
              </a:rPr>
              <a:t> процесу».</a:t>
            </a:r>
            <a:endParaRPr sz="2600" dirty="0">
              <a:latin typeface="Trebuchet MS"/>
              <a:cs typeface="Trebuchet MS"/>
            </a:endParaRPr>
          </a:p>
          <a:p>
            <a:pPr marL="12700" marR="5080" indent="798195" algn="just">
              <a:lnSpc>
                <a:spcPct val="100000"/>
              </a:lnSpc>
              <a:spcBef>
                <a:spcPts val="600"/>
              </a:spcBef>
            </a:pPr>
            <a:r>
              <a:rPr sz="2600" dirty="0">
                <a:latin typeface="Trebuchet MS"/>
                <a:cs typeface="Trebuchet MS"/>
              </a:rPr>
              <a:t>Відповідно</a:t>
            </a:r>
            <a:r>
              <a:rPr sz="2600" spc="434" dirty="0">
                <a:latin typeface="Trebuchet MS"/>
                <a:cs typeface="Trebuchet MS"/>
              </a:rPr>
              <a:t>  </a:t>
            </a:r>
            <a:r>
              <a:rPr sz="2600" dirty="0">
                <a:latin typeface="Trebuchet MS"/>
                <a:cs typeface="Trebuchet MS"/>
              </a:rPr>
              <a:t>проблемною</a:t>
            </a:r>
            <a:r>
              <a:rPr sz="2600" spc="434" dirty="0">
                <a:latin typeface="Trebuchet MS"/>
                <a:cs typeface="Trebuchet MS"/>
              </a:rPr>
              <a:t>  </a:t>
            </a:r>
            <a:r>
              <a:rPr sz="2600" dirty="0">
                <a:latin typeface="Trebuchet MS"/>
                <a:cs typeface="Trebuchet MS"/>
              </a:rPr>
              <a:t>темою,</a:t>
            </a:r>
            <a:r>
              <a:rPr sz="2600" spc="434" dirty="0">
                <a:latin typeface="Trebuchet MS"/>
                <a:cs typeface="Trebuchet MS"/>
              </a:rPr>
              <a:t>  </a:t>
            </a:r>
            <a:r>
              <a:rPr sz="2600" dirty="0">
                <a:latin typeface="Trebuchet MS"/>
                <a:cs typeface="Trebuchet MS"/>
              </a:rPr>
              <a:t>над</a:t>
            </a:r>
            <a:r>
              <a:rPr sz="2600" spc="434" dirty="0">
                <a:latin typeface="Trebuchet MS"/>
                <a:cs typeface="Trebuchet MS"/>
              </a:rPr>
              <a:t>  </a:t>
            </a:r>
            <a:r>
              <a:rPr sz="2600" spc="-20" dirty="0" err="1">
                <a:latin typeface="Trebuchet MS"/>
                <a:cs typeface="Trebuchet MS"/>
              </a:rPr>
              <a:t>якою</a:t>
            </a:r>
            <a:r>
              <a:rPr sz="2600" spc="-20" dirty="0">
                <a:latin typeface="Trebuchet MS"/>
                <a:cs typeface="Trebuchet MS"/>
              </a:rPr>
              <a:t> </a:t>
            </a:r>
            <a:r>
              <a:rPr sz="2600" dirty="0" err="1">
                <a:latin typeface="Trebuchet MS"/>
                <a:cs typeface="Trebuchet MS"/>
              </a:rPr>
              <a:t>працю</a:t>
            </a:r>
            <a:r>
              <a:rPr lang="uk-UA" sz="2600" dirty="0">
                <a:latin typeface="Trebuchet MS"/>
                <a:cs typeface="Trebuchet MS"/>
              </a:rPr>
              <a:t>ю</a:t>
            </a:r>
            <a:r>
              <a:rPr sz="2600" spc="260" dirty="0">
                <a:latin typeface="Trebuchet MS"/>
                <a:cs typeface="Trebuchet MS"/>
              </a:rPr>
              <a:t> </a:t>
            </a:r>
            <a:r>
              <a:rPr sz="2600" dirty="0">
                <a:latin typeface="Trebuchet MS"/>
                <a:cs typeface="Trebuchet MS"/>
              </a:rPr>
              <a:t>є</a:t>
            </a:r>
            <a:r>
              <a:rPr sz="2600" spc="260" dirty="0">
                <a:latin typeface="Trebuchet MS"/>
                <a:cs typeface="Trebuchet MS"/>
              </a:rPr>
              <a:t> </a:t>
            </a:r>
            <a:r>
              <a:rPr sz="2600" i="1" dirty="0">
                <a:latin typeface="Trebuchet MS"/>
                <a:cs typeface="Trebuchet MS"/>
              </a:rPr>
              <a:t>«Психічне</a:t>
            </a:r>
            <a:r>
              <a:rPr sz="2600" i="1" spc="245" dirty="0">
                <a:latin typeface="Trebuchet MS"/>
                <a:cs typeface="Trebuchet MS"/>
              </a:rPr>
              <a:t> </a:t>
            </a:r>
            <a:r>
              <a:rPr sz="2600" i="1" dirty="0">
                <a:latin typeface="Trebuchet MS"/>
                <a:cs typeface="Trebuchet MS"/>
              </a:rPr>
              <a:t>здоров'я</a:t>
            </a:r>
            <a:r>
              <a:rPr sz="2600" i="1" spc="260" dirty="0">
                <a:latin typeface="Trebuchet MS"/>
                <a:cs typeface="Trebuchet MS"/>
              </a:rPr>
              <a:t> </a:t>
            </a:r>
            <a:r>
              <a:rPr sz="2600" i="1" dirty="0">
                <a:latin typeface="Trebuchet MS"/>
                <a:cs typeface="Trebuchet MS"/>
              </a:rPr>
              <a:t>учасників</a:t>
            </a:r>
            <a:r>
              <a:rPr sz="2600" i="1" spc="260" dirty="0">
                <a:latin typeface="Trebuchet MS"/>
                <a:cs typeface="Trebuchet MS"/>
              </a:rPr>
              <a:t> </a:t>
            </a:r>
            <a:r>
              <a:rPr sz="2600" i="1" spc="-10" dirty="0">
                <a:latin typeface="Trebuchet MS"/>
                <a:cs typeface="Trebuchet MS"/>
              </a:rPr>
              <a:t>освітнього </a:t>
            </a:r>
            <a:r>
              <a:rPr sz="2600" i="1" dirty="0">
                <a:latin typeface="Trebuchet MS"/>
                <a:cs typeface="Trebuchet MS"/>
              </a:rPr>
              <a:t>процесу</a:t>
            </a:r>
            <a:r>
              <a:rPr sz="2600" i="1" spc="-30" dirty="0">
                <a:latin typeface="Trebuchet MS"/>
                <a:cs typeface="Trebuchet MS"/>
              </a:rPr>
              <a:t> </a:t>
            </a:r>
            <a:r>
              <a:rPr sz="2600" i="1" dirty="0">
                <a:latin typeface="Trebuchet MS"/>
                <a:cs typeface="Trebuchet MS"/>
              </a:rPr>
              <a:t>закладу</a:t>
            </a:r>
            <a:r>
              <a:rPr sz="2600" i="1" spc="-45" dirty="0">
                <a:latin typeface="Trebuchet MS"/>
                <a:cs typeface="Trebuchet MS"/>
              </a:rPr>
              <a:t> </a:t>
            </a:r>
            <a:r>
              <a:rPr sz="2600" i="1" spc="-10" dirty="0">
                <a:latin typeface="Trebuchet MS"/>
                <a:cs typeface="Trebuchet MS"/>
              </a:rPr>
              <a:t>П(ПТ)О»</a:t>
            </a:r>
            <a:endParaRPr sz="2600" dirty="0">
              <a:latin typeface="Trebuchet MS"/>
              <a:cs typeface="Trebuchet MS"/>
            </a:endParaRPr>
          </a:p>
        </p:txBody>
      </p:sp>
      <p:pic>
        <p:nvPicPr>
          <p:cNvPr id="8" name="object 8"/>
          <p:cNvPicPr/>
          <p:nvPr/>
        </p:nvPicPr>
        <p:blipFill>
          <a:blip r:embed="rId5" cstate="print"/>
          <a:stretch>
            <a:fillRect/>
          </a:stretch>
        </p:blipFill>
        <p:spPr>
          <a:xfrm>
            <a:off x="2806314" y="3859513"/>
            <a:ext cx="2855079" cy="24829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62"/>
            <a:ext cx="9142730" cy="6867525"/>
            <a:chOff x="0" y="-4762"/>
            <a:chExt cx="9142730" cy="6867525"/>
          </a:xfrm>
        </p:grpSpPr>
        <p:pic>
          <p:nvPicPr>
            <p:cNvPr id="3" name="object 3"/>
            <p:cNvPicPr/>
            <p:nvPr/>
          </p:nvPicPr>
          <p:blipFill>
            <a:blip r:embed="rId2" cstate="print"/>
            <a:stretch>
              <a:fillRect/>
            </a:stretch>
          </p:blipFill>
          <p:spPr>
            <a:xfrm>
              <a:off x="0" y="0"/>
              <a:ext cx="9133080" cy="6858000"/>
            </a:xfrm>
            <a:prstGeom prst="rect">
              <a:avLst/>
            </a:prstGeom>
          </p:spPr>
        </p:pic>
        <p:sp>
          <p:nvSpPr>
            <p:cNvPr id="4" name="object 4"/>
            <p:cNvSpPr/>
            <p:nvPr/>
          </p:nvSpPr>
          <p:spPr>
            <a:xfrm>
              <a:off x="9137843" y="0"/>
              <a:ext cx="0" cy="6858000"/>
            </a:xfrm>
            <a:custGeom>
              <a:avLst/>
              <a:gdLst/>
              <a:ahLst/>
              <a:cxnLst/>
              <a:rect l="l" t="t" r="r" b="b"/>
              <a:pathLst>
                <a:path h="6858000">
                  <a:moveTo>
                    <a:pt x="0" y="6858000"/>
                  </a:moveTo>
                  <a:lnTo>
                    <a:pt x="0" y="0"/>
                  </a:lnTo>
                </a:path>
              </a:pathLst>
            </a:custGeom>
            <a:ln w="9525">
              <a:solidFill>
                <a:srgbClr val="006FC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243840" y="298704"/>
              <a:ext cx="8531352" cy="1318260"/>
            </a:xfrm>
            <a:prstGeom prst="rect">
              <a:avLst/>
            </a:prstGeom>
          </p:spPr>
        </p:pic>
        <p:pic>
          <p:nvPicPr>
            <p:cNvPr id="6" name="object 6"/>
            <p:cNvPicPr/>
            <p:nvPr/>
          </p:nvPicPr>
          <p:blipFill>
            <a:blip r:embed="rId4" cstate="print"/>
            <a:stretch>
              <a:fillRect/>
            </a:stretch>
          </p:blipFill>
          <p:spPr>
            <a:xfrm>
              <a:off x="204215" y="281940"/>
              <a:ext cx="8680704" cy="1409699"/>
            </a:xfrm>
            <a:prstGeom prst="rect">
              <a:avLst/>
            </a:prstGeom>
          </p:spPr>
        </p:pic>
        <p:pic>
          <p:nvPicPr>
            <p:cNvPr id="7" name="object 7"/>
            <p:cNvPicPr/>
            <p:nvPr/>
          </p:nvPicPr>
          <p:blipFill>
            <a:blip r:embed="rId5" cstate="print"/>
            <a:stretch>
              <a:fillRect/>
            </a:stretch>
          </p:blipFill>
          <p:spPr>
            <a:xfrm>
              <a:off x="302806" y="332689"/>
              <a:ext cx="8412607" cy="1200327"/>
            </a:xfrm>
            <a:prstGeom prst="rect">
              <a:avLst/>
            </a:prstGeom>
          </p:spPr>
        </p:pic>
      </p:grpSp>
      <p:sp>
        <p:nvSpPr>
          <p:cNvPr id="8" name="object 8"/>
          <p:cNvSpPr txBox="1">
            <a:spLocks noGrp="1"/>
          </p:cNvSpPr>
          <p:nvPr>
            <p:ph type="title"/>
          </p:nvPr>
        </p:nvSpPr>
        <p:spPr>
          <a:xfrm>
            <a:off x="302806" y="332689"/>
            <a:ext cx="8413115" cy="1147750"/>
          </a:xfrm>
          <a:prstGeom prst="rect">
            <a:avLst/>
          </a:prstGeom>
          <a:ln w="11430">
            <a:solidFill>
              <a:srgbClr val="DE9205"/>
            </a:solidFill>
          </a:ln>
        </p:spPr>
        <p:txBody>
          <a:bodyPr vert="horz" wrap="square" lIns="0" tIns="39370" rIns="0" bIns="0" rtlCol="0">
            <a:spAutoFit/>
          </a:bodyPr>
          <a:lstStyle/>
          <a:p>
            <a:pPr marL="91440" marR="83185" algn="just">
              <a:lnSpc>
                <a:spcPct val="100000"/>
              </a:lnSpc>
              <a:spcBef>
                <a:spcPts val="310"/>
              </a:spcBef>
            </a:pPr>
            <a:r>
              <a:rPr b="1" i="1" dirty="0">
                <a:latin typeface="Trebuchet MS"/>
                <a:cs typeface="Trebuchet MS"/>
              </a:rPr>
              <a:t>Пройшла</a:t>
            </a:r>
            <a:r>
              <a:rPr b="1" i="1" spc="370" dirty="0">
                <a:latin typeface="Trebuchet MS"/>
                <a:cs typeface="Trebuchet MS"/>
              </a:rPr>
              <a:t>  </a:t>
            </a:r>
            <a:r>
              <a:rPr b="1" i="1" dirty="0">
                <a:latin typeface="Trebuchet MS"/>
                <a:cs typeface="Trebuchet MS"/>
              </a:rPr>
              <a:t>курси</a:t>
            </a:r>
            <a:r>
              <a:rPr b="1" i="1" spc="370" dirty="0">
                <a:latin typeface="Trebuchet MS"/>
                <a:cs typeface="Trebuchet MS"/>
              </a:rPr>
              <a:t>  </a:t>
            </a:r>
            <a:r>
              <a:rPr b="1" i="1" dirty="0">
                <a:latin typeface="Trebuchet MS"/>
                <a:cs typeface="Trebuchet MS"/>
              </a:rPr>
              <a:t>підвищення</a:t>
            </a:r>
            <a:r>
              <a:rPr b="1" i="1" spc="375" dirty="0">
                <a:latin typeface="Trebuchet MS"/>
                <a:cs typeface="Trebuchet MS"/>
              </a:rPr>
              <a:t>  </a:t>
            </a:r>
            <a:r>
              <a:rPr b="1" i="1" dirty="0">
                <a:latin typeface="Trebuchet MS"/>
                <a:cs typeface="Trebuchet MS"/>
              </a:rPr>
              <a:t>кваліфікації</a:t>
            </a:r>
            <a:r>
              <a:rPr b="1" i="1" spc="370" dirty="0">
                <a:latin typeface="Trebuchet MS"/>
                <a:cs typeface="Trebuchet MS"/>
              </a:rPr>
              <a:t>  </a:t>
            </a:r>
            <a:r>
              <a:rPr b="1" i="1" dirty="0">
                <a:latin typeface="Trebuchet MS"/>
                <a:cs typeface="Trebuchet MS"/>
              </a:rPr>
              <a:t>соціальних</a:t>
            </a:r>
            <a:r>
              <a:rPr b="1" i="1" spc="380" dirty="0">
                <a:latin typeface="Trebuchet MS"/>
                <a:cs typeface="Trebuchet MS"/>
              </a:rPr>
              <a:t>  </a:t>
            </a:r>
            <a:r>
              <a:rPr b="1" i="1" dirty="0">
                <a:latin typeface="Trebuchet MS"/>
                <a:cs typeface="Trebuchet MS"/>
              </a:rPr>
              <a:t>педагогів</a:t>
            </a:r>
            <a:r>
              <a:rPr b="1" i="1" spc="365" dirty="0">
                <a:latin typeface="Trebuchet MS"/>
                <a:cs typeface="Trebuchet MS"/>
              </a:rPr>
              <a:t>  </a:t>
            </a:r>
            <a:r>
              <a:rPr b="1" i="1" spc="-50" dirty="0">
                <a:latin typeface="Trebuchet MS"/>
                <a:cs typeface="Trebuchet MS"/>
              </a:rPr>
              <a:t>в </a:t>
            </a:r>
            <a:r>
              <a:rPr lang="uk-UA" b="1" i="1" spc="-50" dirty="0"/>
              <a:t>комунальному закладі «Житомирський обласний інститут післядипломної педагогічної освіти» Житомирської обласної ради (свідоцтво від 11.10.2024 року.)</a:t>
            </a:r>
            <a:endParaRPr b="1" i="1" spc="-10" dirty="0">
              <a:latin typeface="Trebuchet MS"/>
              <a:cs typeface="Trebuchet MS"/>
            </a:endParaRPr>
          </a:p>
        </p:txBody>
      </p:sp>
      <p:pic>
        <p:nvPicPr>
          <p:cNvPr id="13" name="Рисунок 12">
            <a:extLst>
              <a:ext uri="{FF2B5EF4-FFF2-40B4-BE49-F238E27FC236}">
                <a16:creationId xmlns:a16="http://schemas.microsoft.com/office/drawing/2014/main" id="{D0BEA07D-D0D5-4281-7762-5739F6BF1F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200" y="1725624"/>
            <a:ext cx="6160652" cy="48766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8788" y="0"/>
            <a:ext cx="8438515" cy="1483360"/>
            <a:chOff x="208788" y="0"/>
            <a:chExt cx="8438515" cy="1483360"/>
          </a:xfrm>
        </p:grpSpPr>
        <p:pic>
          <p:nvPicPr>
            <p:cNvPr id="3" name="object 3"/>
            <p:cNvPicPr/>
            <p:nvPr/>
          </p:nvPicPr>
          <p:blipFill>
            <a:blip r:embed="rId2" cstate="print"/>
            <a:stretch>
              <a:fillRect/>
            </a:stretch>
          </p:blipFill>
          <p:spPr>
            <a:xfrm>
              <a:off x="208788" y="0"/>
              <a:ext cx="8438388" cy="1482852"/>
            </a:xfrm>
            <a:prstGeom prst="rect">
              <a:avLst/>
            </a:prstGeom>
          </p:spPr>
        </p:pic>
        <p:pic>
          <p:nvPicPr>
            <p:cNvPr id="4" name="object 4"/>
            <p:cNvPicPr/>
            <p:nvPr/>
          </p:nvPicPr>
          <p:blipFill>
            <a:blip r:embed="rId3" cstate="print"/>
            <a:stretch>
              <a:fillRect/>
            </a:stretch>
          </p:blipFill>
          <p:spPr>
            <a:xfrm>
              <a:off x="1334388" y="6476"/>
              <a:ext cx="2348229" cy="264668"/>
            </a:xfrm>
            <a:prstGeom prst="rect">
              <a:avLst/>
            </a:prstGeom>
          </p:spPr>
        </p:pic>
        <p:sp>
          <p:nvSpPr>
            <p:cNvPr id="5" name="object 5"/>
            <p:cNvSpPr/>
            <p:nvPr/>
          </p:nvSpPr>
          <p:spPr>
            <a:xfrm>
              <a:off x="3714749" y="142642"/>
              <a:ext cx="92075" cy="41275"/>
            </a:xfrm>
            <a:custGeom>
              <a:avLst/>
              <a:gdLst/>
              <a:ahLst/>
              <a:cxnLst/>
              <a:rect l="l" t="t" r="r" b="b"/>
              <a:pathLst>
                <a:path w="92075" h="41275">
                  <a:moveTo>
                    <a:pt x="91720" y="0"/>
                  </a:moveTo>
                  <a:lnTo>
                    <a:pt x="0" y="0"/>
                  </a:lnTo>
                  <a:lnTo>
                    <a:pt x="0" y="40745"/>
                  </a:lnTo>
                  <a:lnTo>
                    <a:pt x="91720" y="40745"/>
                  </a:lnTo>
                  <a:lnTo>
                    <a:pt x="91720" y="0"/>
                  </a:lnTo>
                  <a:close/>
                </a:path>
              </a:pathLst>
            </a:custGeom>
            <a:solidFill>
              <a:srgbClr val="FFFFFF"/>
            </a:solidFill>
          </p:spPr>
          <p:txBody>
            <a:bodyPr wrap="square" lIns="0" tIns="0" rIns="0" bIns="0" rtlCol="0"/>
            <a:lstStyle/>
            <a:p>
              <a:endParaRPr/>
            </a:p>
          </p:txBody>
        </p:sp>
        <p:sp>
          <p:nvSpPr>
            <p:cNvPr id="6" name="object 6"/>
            <p:cNvSpPr/>
            <p:nvPr/>
          </p:nvSpPr>
          <p:spPr>
            <a:xfrm>
              <a:off x="3714749" y="142642"/>
              <a:ext cx="92075" cy="41275"/>
            </a:xfrm>
            <a:custGeom>
              <a:avLst/>
              <a:gdLst/>
              <a:ahLst/>
              <a:cxnLst/>
              <a:rect l="l" t="t" r="r" b="b"/>
              <a:pathLst>
                <a:path w="92075" h="41275">
                  <a:moveTo>
                    <a:pt x="0" y="40745"/>
                  </a:moveTo>
                  <a:lnTo>
                    <a:pt x="91720" y="40745"/>
                  </a:lnTo>
                  <a:lnTo>
                    <a:pt x="91720" y="0"/>
                  </a:lnTo>
                  <a:lnTo>
                    <a:pt x="0" y="0"/>
                  </a:lnTo>
                  <a:lnTo>
                    <a:pt x="0" y="40745"/>
                  </a:lnTo>
                  <a:close/>
                </a:path>
              </a:pathLst>
            </a:custGeom>
            <a:ln w="3175">
              <a:solidFill>
                <a:srgbClr val="58134A"/>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852036" y="6476"/>
              <a:ext cx="3668903" cy="333121"/>
            </a:xfrm>
            <a:prstGeom prst="rect">
              <a:avLst/>
            </a:prstGeom>
          </p:spPr>
        </p:pic>
        <p:pic>
          <p:nvPicPr>
            <p:cNvPr id="8" name="object 8"/>
            <p:cNvPicPr/>
            <p:nvPr/>
          </p:nvPicPr>
          <p:blipFill>
            <a:blip r:embed="rId5" cstate="print"/>
            <a:stretch>
              <a:fillRect/>
            </a:stretch>
          </p:blipFill>
          <p:spPr>
            <a:xfrm>
              <a:off x="645515" y="368172"/>
              <a:ext cx="7554620" cy="757046"/>
            </a:xfrm>
            <a:prstGeom prst="rect">
              <a:avLst/>
            </a:prstGeom>
          </p:spPr>
        </p:pic>
      </p:grpSp>
      <p:sp>
        <p:nvSpPr>
          <p:cNvPr id="23" name="TextBox 22">
            <a:extLst>
              <a:ext uri="{FF2B5EF4-FFF2-40B4-BE49-F238E27FC236}">
                <a16:creationId xmlns:a16="http://schemas.microsoft.com/office/drawing/2014/main" id="{0959DD37-A442-105A-7716-55D57BEC36FE}"/>
              </a:ext>
            </a:extLst>
          </p:cNvPr>
          <p:cNvSpPr txBox="1"/>
          <p:nvPr/>
        </p:nvSpPr>
        <p:spPr>
          <a:xfrm>
            <a:off x="114476" y="1558109"/>
            <a:ext cx="7886524" cy="5028556"/>
          </a:xfrm>
          <a:prstGeom prst="rect">
            <a:avLst/>
          </a:prstGeom>
          <a:noFill/>
        </p:spPr>
        <p:txBody>
          <a:bodyPr wrap="square">
            <a:spAutoFit/>
          </a:bodyPr>
          <a:lstStyle/>
          <a:p>
            <a:pPr>
              <a:lnSpc>
                <a:spcPct val="150000"/>
              </a:lnSpc>
            </a:pPr>
            <a:r>
              <a:rPr lang="ru-RU" dirty="0"/>
              <a:t>- </a:t>
            </a:r>
            <a:r>
              <a:rPr lang="ru-RU" dirty="0">
                <a:latin typeface="Times New Roman" panose="02020603050405020304" pitchFamily="18" charset="0"/>
                <a:cs typeface="Times New Roman" panose="02020603050405020304" pitchFamily="18" charset="0"/>
              </a:rPr>
              <a:t>Закон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10.02.1998 № 103/98-ВР «Про </a:t>
            </a:r>
            <a:r>
              <a:rPr lang="ru-RU" dirty="0" err="1">
                <a:latin typeface="Times New Roman" panose="02020603050405020304" pitchFamily="18" charset="0"/>
                <a:cs typeface="Times New Roman" panose="02020603050405020304" pitchFamily="18" charset="0"/>
              </a:rPr>
              <a:t>професійну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професійно-технічну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освіту</a:t>
            </a:r>
            <a:r>
              <a:rPr lang="ru-RU" dirty="0">
                <a:latin typeface="Times New Roman" panose="02020603050405020304" pitchFamily="18" charset="0"/>
                <a:cs typeface="Times New Roman" panose="02020603050405020304" pitchFamily="18" charset="0"/>
              </a:rPr>
              <a:t>»; </a:t>
            </a:r>
          </a:p>
          <a:p>
            <a:pPr>
              <a:lnSpc>
                <a:spcPct val="150000"/>
              </a:lnSpc>
            </a:pPr>
            <a:r>
              <a:rPr lang="uk-UA" dirty="0">
                <a:latin typeface="Times New Roman" panose="02020603050405020304" pitchFamily="18" charset="0"/>
                <a:cs typeface="Times New Roman" panose="02020603050405020304" pitchFamily="18" charset="0"/>
              </a:rPr>
              <a:t> -Закон України від 13.01.2005  № 2342 І</a:t>
            </a:r>
            <a:r>
              <a:rPr lang="en-US" dirty="0">
                <a:latin typeface="Times New Roman" panose="02020603050405020304" pitchFamily="18" charset="0"/>
                <a:cs typeface="Times New Roman" panose="02020603050405020304" pitchFamily="18" charset="0"/>
              </a:rPr>
              <a:t>V (</a:t>
            </a:r>
            <a:r>
              <a:rPr lang="uk-UA" dirty="0">
                <a:latin typeface="Times New Roman" panose="02020603050405020304" pitchFamily="18" charset="0"/>
                <a:cs typeface="Times New Roman" panose="02020603050405020304" pitchFamily="18" charset="0"/>
              </a:rPr>
              <a:t>із змінами) «Про забезпечення організаційно-правових умов соціального захисту дітей-сиріт та дітей, позбавлених батьківського піклування»; </a:t>
            </a:r>
          </a:p>
          <a:p>
            <a:pPr>
              <a:lnSpc>
                <a:spcPct val="150000"/>
              </a:lnSpc>
            </a:pPr>
            <a:r>
              <a:rPr lang="ru-RU" dirty="0">
                <a:latin typeface="Times New Roman" panose="02020603050405020304" pitchFamily="18" charset="0"/>
                <a:cs typeface="Times New Roman" panose="02020603050405020304" pitchFamily="18" charset="0"/>
              </a:rPr>
              <a:t>- Постанова КМУ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23.07.2024 № 841 « Про початок </a:t>
            </a:r>
            <a:r>
              <a:rPr lang="ru-RU" dirty="0" err="1">
                <a:latin typeface="Times New Roman" panose="02020603050405020304" pitchFamily="18" charset="0"/>
                <a:cs typeface="Times New Roman" panose="02020603050405020304" pitchFamily="18" charset="0"/>
              </a:rPr>
              <a:t>навчального</a:t>
            </a:r>
            <a:r>
              <a:rPr lang="ru-RU" dirty="0">
                <a:latin typeface="Times New Roman" panose="02020603050405020304" pitchFamily="18" charset="0"/>
                <a:cs typeface="Times New Roman" panose="02020603050405020304" pitchFamily="18" charset="0"/>
              </a:rPr>
              <a:t> року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час </a:t>
            </a:r>
            <a:r>
              <a:rPr lang="ru-RU" dirty="0" err="1">
                <a:latin typeface="Times New Roman" panose="02020603050405020304" pitchFamily="18" charset="0"/>
                <a:cs typeface="Times New Roman" panose="02020603050405020304" pitchFamily="18" charset="0"/>
              </a:rPr>
              <a:t>воєнного</a:t>
            </a:r>
            <a:r>
              <a:rPr lang="ru-RU" dirty="0">
                <a:latin typeface="Times New Roman" panose="02020603050405020304" pitchFamily="18" charset="0"/>
                <a:cs typeface="Times New Roman" panose="02020603050405020304" pitchFamily="18" charset="0"/>
              </a:rPr>
              <a:t> стану в </a:t>
            </a:r>
            <a:r>
              <a:rPr lang="ru-RU" dirty="0" err="1">
                <a:latin typeface="Times New Roman" panose="02020603050405020304" pitchFamily="18" charset="0"/>
                <a:cs typeface="Times New Roman" panose="02020603050405020304" pitchFamily="18" charset="0"/>
              </a:rPr>
              <a:t>Україні</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Лист МОН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24.07.2019 №1/9-477 «Про </a:t>
            </a:r>
            <a:r>
              <a:rPr lang="ru-RU" dirty="0" err="1">
                <a:latin typeface="Times New Roman" panose="02020603050405020304" pitchFamily="18" charset="0"/>
                <a:cs typeface="Times New Roman" panose="02020603050405020304" pitchFamily="18" charset="0"/>
              </a:rPr>
              <a:t>типову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документацію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працівників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психологічної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служби</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системі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освіти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 Лист МОН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08.08.2024 №21/08-1233 «Про </a:t>
            </a:r>
            <a:r>
              <a:rPr lang="ru-RU" dirty="0" err="1">
                <a:latin typeface="Times New Roman" panose="02020603050405020304" pitchFamily="18" charset="0"/>
                <a:cs typeface="Times New Roman" panose="02020603050405020304" pitchFamily="18" charset="0"/>
              </a:rPr>
              <a:t>пріоритетні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роботи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психологічної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служби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системі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освіти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у 2024/2025 </a:t>
            </a:r>
            <a:r>
              <a:rPr lang="ru-RU" dirty="0" err="1">
                <a:latin typeface="Times New Roman" panose="02020603050405020304" pitchFamily="18" charset="0"/>
                <a:cs typeface="Times New Roman" panose="02020603050405020304" pitchFamily="18" charset="0"/>
              </a:rPr>
              <a:t>навчальному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році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ін</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8346" y="186689"/>
            <a:ext cx="7010400" cy="410209"/>
            <a:chOff x="178346" y="186689"/>
            <a:chExt cx="7010400" cy="410209"/>
          </a:xfrm>
        </p:grpSpPr>
        <p:pic>
          <p:nvPicPr>
            <p:cNvPr id="3" name="object 3"/>
            <p:cNvPicPr/>
            <p:nvPr/>
          </p:nvPicPr>
          <p:blipFill>
            <a:blip r:embed="rId2" cstate="print"/>
            <a:stretch>
              <a:fillRect/>
            </a:stretch>
          </p:blipFill>
          <p:spPr>
            <a:xfrm>
              <a:off x="179235" y="187578"/>
              <a:ext cx="7008329" cy="408432"/>
            </a:xfrm>
            <a:prstGeom prst="rect">
              <a:avLst/>
            </a:prstGeom>
          </p:spPr>
        </p:pic>
        <p:pic>
          <p:nvPicPr>
            <p:cNvPr id="4" name="object 4"/>
            <p:cNvPicPr/>
            <p:nvPr/>
          </p:nvPicPr>
          <p:blipFill>
            <a:blip r:embed="rId3" cstate="print"/>
            <a:stretch>
              <a:fillRect/>
            </a:stretch>
          </p:blipFill>
          <p:spPr>
            <a:xfrm>
              <a:off x="681799" y="402208"/>
              <a:ext cx="81876" cy="85216"/>
            </a:xfrm>
            <a:prstGeom prst="rect">
              <a:avLst/>
            </a:prstGeom>
          </p:spPr>
        </p:pic>
        <p:pic>
          <p:nvPicPr>
            <p:cNvPr id="5" name="object 5"/>
            <p:cNvPicPr/>
            <p:nvPr/>
          </p:nvPicPr>
          <p:blipFill>
            <a:blip r:embed="rId4" cstate="print"/>
            <a:stretch>
              <a:fillRect/>
            </a:stretch>
          </p:blipFill>
          <p:spPr>
            <a:xfrm>
              <a:off x="5590921" y="400049"/>
              <a:ext cx="81279" cy="87375"/>
            </a:xfrm>
            <a:prstGeom prst="rect">
              <a:avLst/>
            </a:prstGeom>
          </p:spPr>
        </p:pic>
        <p:pic>
          <p:nvPicPr>
            <p:cNvPr id="6" name="object 6"/>
            <p:cNvPicPr/>
            <p:nvPr/>
          </p:nvPicPr>
          <p:blipFill>
            <a:blip r:embed="rId4" cstate="print"/>
            <a:stretch>
              <a:fillRect/>
            </a:stretch>
          </p:blipFill>
          <p:spPr>
            <a:xfrm>
              <a:off x="4534789" y="400049"/>
              <a:ext cx="81279" cy="87375"/>
            </a:xfrm>
            <a:prstGeom prst="rect">
              <a:avLst/>
            </a:prstGeom>
          </p:spPr>
        </p:pic>
        <p:pic>
          <p:nvPicPr>
            <p:cNvPr id="7" name="object 7"/>
            <p:cNvPicPr/>
            <p:nvPr/>
          </p:nvPicPr>
          <p:blipFill>
            <a:blip r:embed="rId5" cstate="print"/>
            <a:stretch>
              <a:fillRect/>
            </a:stretch>
          </p:blipFill>
          <p:spPr>
            <a:xfrm>
              <a:off x="3766692" y="397890"/>
              <a:ext cx="85216" cy="89535"/>
            </a:xfrm>
            <a:prstGeom prst="rect">
              <a:avLst/>
            </a:prstGeom>
          </p:spPr>
        </p:pic>
        <p:sp>
          <p:nvSpPr>
            <p:cNvPr id="8" name="object 8"/>
            <p:cNvSpPr/>
            <p:nvPr/>
          </p:nvSpPr>
          <p:spPr>
            <a:xfrm>
              <a:off x="1385824" y="343535"/>
              <a:ext cx="61594" cy="93980"/>
            </a:xfrm>
            <a:custGeom>
              <a:avLst/>
              <a:gdLst/>
              <a:ahLst/>
              <a:cxnLst/>
              <a:rect l="l" t="t" r="r" b="b"/>
              <a:pathLst>
                <a:path w="61594" h="93979">
                  <a:moveTo>
                    <a:pt x="30606" y="0"/>
                  </a:moveTo>
                  <a:lnTo>
                    <a:pt x="0" y="93599"/>
                  </a:lnTo>
                  <a:lnTo>
                    <a:pt x="61087" y="93599"/>
                  </a:lnTo>
                  <a:lnTo>
                    <a:pt x="30606" y="0"/>
                  </a:lnTo>
                  <a:close/>
                </a:path>
              </a:pathLst>
            </a:custGeom>
            <a:ln w="3175">
              <a:solidFill>
                <a:srgbClr val="58134A"/>
              </a:solidFill>
            </a:ln>
          </p:spPr>
          <p:txBody>
            <a:bodyPr wrap="square" lIns="0" tIns="0" rIns="0" bIns="0" rtlCol="0"/>
            <a:lstStyle/>
            <a:p>
              <a:endParaRPr/>
            </a:p>
          </p:txBody>
        </p:sp>
        <p:pic>
          <p:nvPicPr>
            <p:cNvPr id="9" name="object 9"/>
            <p:cNvPicPr/>
            <p:nvPr/>
          </p:nvPicPr>
          <p:blipFill>
            <a:blip r:embed="rId6" cstate="print"/>
            <a:stretch>
              <a:fillRect/>
            </a:stretch>
          </p:blipFill>
          <p:spPr>
            <a:xfrm>
              <a:off x="223418" y="306704"/>
              <a:ext cx="79108" cy="84836"/>
            </a:xfrm>
            <a:prstGeom prst="rect">
              <a:avLst/>
            </a:prstGeom>
          </p:spPr>
        </p:pic>
        <p:pic>
          <p:nvPicPr>
            <p:cNvPr id="10" name="object 10"/>
            <p:cNvPicPr/>
            <p:nvPr/>
          </p:nvPicPr>
          <p:blipFill>
            <a:blip r:embed="rId7" cstate="print"/>
            <a:stretch>
              <a:fillRect/>
            </a:stretch>
          </p:blipFill>
          <p:spPr>
            <a:xfrm>
              <a:off x="6762623" y="305307"/>
              <a:ext cx="110236" cy="181483"/>
            </a:xfrm>
            <a:prstGeom prst="rect">
              <a:avLst/>
            </a:prstGeom>
          </p:spPr>
        </p:pic>
        <p:pic>
          <p:nvPicPr>
            <p:cNvPr id="11" name="object 11"/>
            <p:cNvPicPr/>
            <p:nvPr/>
          </p:nvPicPr>
          <p:blipFill>
            <a:blip r:embed="rId7" cstate="print"/>
            <a:stretch>
              <a:fillRect/>
            </a:stretch>
          </p:blipFill>
          <p:spPr>
            <a:xfrm>
              <a:off x="5901563" y="305307"/>
              <a:ext cx="110236" cy="181483"/>
            </a:xfrm>
            <a:prstGeom prst="rect">
              <a:avLst/>
            </a:prstGeom>
          </p:spPr>
        </p:pic>
        <p:pic>
          <p:nvPicPr>
            <p:cNvPr id="12" name="object 12"/>
            <p:cNvPicPr/>
            <p:nvPr/>
          </p:nvPicPr>
          <p:blipFill>
            <a:blip r:embed="rId8" cstate="print"/>
            <a:stretch>
              <a:fillRect/>
            </a:stretch>
          </p:blipFill>
          <p:spPr>
            <a:xfrm>
              <a:off x="4845430" y="305307"/>
              <a:ext cx="110235" cy="181483"/>
            </a:xfrm>
            <a:prstGeom prst="rect">
              <a:avLst/>
            </a:prstGeom>
          </p:spPr>
        </p:pic>
        <p:pic>
          <p:nvPicPr>
            <p:cNvPr id="13" name="object 13"/>
            <p:cNvPicPr/>
            <p:nvPr/>
          </p:nvPicPr>
          <p:blipFill>
            <a:blip r:embed="rId7" cstate="print"/>
            <a:stretch>
              <a:fillRect/>
            </a:stretch>
          </p:blipFill>
          <p:spPr>
            <a:xfrm>
              <a:off x="1910207" y="305307"/>
              <a:ext cx="110236" cy="181483"/>
            </a:xfrm>
            <a:prstGeom prst="rect">
              <a:avLst/>
            </a:prstGeom>
          </p:spPr>
        </p:pic>
        <p:pic>
          <p:nvPicPr>
            <p:cNvPr id="14" name="object 14"/>
            <p:cNvPicPr/>
            <p:nvPr/>
          </p:nvPicPr>
          <p:blipFill>
            <a:blip r:embed="rId9" cstate="print"/>
            <a:stretch>
              <a:fillRect/>
            </a:stretch>
          </p:blipFill>
          <p:spPr>
            <a:xfrm>
              <a:off x="7011542" y="303784"/>
              <a:ext cx="130175" cy="184404"/>
            </a:xfrm>
            <a:prstGeom prst="rect">
              <a:avLst/>
            </a:prstGeom>
          </p:spPr>
        </p:pic>
        <p:pic>
          <p:nvPicPr>
            <p:cNvPr id="15" name="object 15"/>
            <p:cNvPicPr/>
            <p:nvPr/>
          </p:nvPicPr>
          <p:blipFill>
            <a:blip r:embed="rId9" cstate="print"/>
            <a:stretch>
              <a:fillRect/>
            </a:stretch>
          </p:blipFill>
          <p:spPr>
            <a:xfrm>
              <a:off x="5330571" y="303784"/>
              <a:ext cx="130175" cy="184404"/>
            </a:xfrm>
            <a:prstGeom prst="rect">
              <a:avLst/>
            </a:prstGeom>
          </p:spPr>
        </p:pic>
        <p:pic>
          <p:nvPicPr>
            <p:cNvPr id="16" name="object 16"/>
            <p:cNvPicPr/>
            <p:nvPr/>
          </p:nvPicPr>
          <p:blipFill>
            <a:blip r:embed="rId9" cstate="print"/>
            <a:stretch>
              <a:fillRect/>
            </a:stretch>
          </p:blipFill>
          <p:spPr>
            <a:xfrm>
              <a:off x="6392798" y="303784"/>
              <a:ext cx="130175" cy="184404"/>
            </a:xfrm>
            <a:prstGeom prst="rect">
              <a:avLst/>
            </a:prstGeom>
          </p:spPr>
        </p:pic>
        <p:pic>
          <p:nvPicPr>
            <p:cNvPr id="17" name="object 17"/>
            <p:cNvPicPr/>
            <p:nvPr/>
          </p:nvPicPr>
          <p:blipFill>
            <a:blip r:embed="rId10" cstate="print"/>
            <a:stretch>
              <a:fillRect/>
            </a:stretch>
          </p:blipFill>
          <p:spPr>
            <a:xfrm>
              <a:off x="883577" y="303784"/>
              <a:ext cx="130086" cy="184404"/>
            </a:xfrm>
            <a:prstGeom prst="rect">
              <a:avLst/>
            </a:prstGeom>
          </p:spPr>
        </p:pic>
        <p:pic>
          <p:nvPicPr>
            <p:cNvPr id="18" name="object 18"/>
            <p:cNvPicPr/>
            <p:nvPr/>
          </p:nvPicPr>
          <p:blipFill>
            <a:blip r:embed="rId10" cstate="print"/>
            <a:stretch>
              <a:fillRect/>
            </a:stretch>
          </p:blipFill>
          <p:spPr>
            <a:xfrm>
              <a:off x="421805" y="303784"/>
              <a:ext cx="130086" cy="184404"/>
            </a:xfrm>
            <a:prstGeom prst="rect">
              <a:avLst/>
            </a:prstGeom>
          </p:spPr>
        </p:pic>
        <p:pic>
          <p:nvPicPr>
            <p:cNvPr id="19" name="object 19"/>
            <p:cNvPicPr/>
            <p:nvPr/>
          </p:nvPicPr>
          <p:blipFill>
            <a:blip r:embed="rId11" cstate="print"/>
            <a:stretch>
              <a:fillRect/>
            </a:stretch>
          </p:blipFill>
          <p:spPr>
            <a:xfrm>
              <a:off x="5590921" y="303402"/>
              <a:ext cx="67817" cy="64388"/>
            </a:xfrm>
            <a:prstGeom prst="rect">
              <a:avLst/>
            </a:prstGeom>
          </p:spPr>
        </p:pic>
        <p:pic>
          <p:nvPicPr>
            <p:cNvPr id="20" name="object 20"/>
            <p:cNvPicPr/>
            <p:nvPr/>
          </p:nvPicPr>
          <p:blipFill>
            <a:blip r:embed="rId11" cstate="print"/>
            <a:stretch>
              <a:fillRect/>
            </a:stretch>
          </p:blipFill>
          <p:spPr>
            <a:xfrm>
              <a:off x="4534789" y="303402"/>
              <a:ext cx="67817" cy="64388"/>
            </a:xfrm>
            <a:prstGeom prst="rect">
              <a:avLst/>
            </a:prstGeom>
          </p:spPr>
        </p:pic>
        <p:pic>
          <p:nvPicPr>
            <p:cNvPr id="21" name="object 21"/>
            <p:cNvPicPr/>
            <p:nvPr/>
          </p:nvPicPr>
          <p:blipFill>
            <a:blip r:embed="rId12" cstate="print"/>
            <a:stretch>
              <a:fillRect/>
            </a:stretch>
          </p:blipFill>
          <p:spPr>
            <a:xfrm>
              <a:off x="3067938" y="303402"/>
              <a:ext cx="122174" cy="186436"/>
            </a:xfrm>
            <a:prstGeom prst="rect">
              <a:avLst/>
            </a:prstGeom>
          </p:spPr>
        </p:pic>
        <p:pic>
          <p:nvPicPr>
            <p:cNvPr id="22" name="object 22"/>
            <p:cNvPicPr/>
            <p:nvPr/>
          </p:nvPicPr>
          <p:blipFill>
            <a:blip r:embed="rId13" cstate="print"/>
            <a:stretch>
              <a:fillRect/>
            </a:stretch>
          </p:blipFill>
          <p:spPr>
            <a:xfrm>
              <a:off x="4202684" y="302005"/>
              <a:ext cx="84074" cy="80391"/>
            </a:xfrm>
            <a:prstGeom prst="rect">
              <a:avLst/>
            </a:prstGeom>
          </p:spPr>
        </p:pic>
        <p:sp>
          <p:nvSpPr>
            <p:cNvPr id="23" name="object 23"/>
            <p:cNvSpPr/>
            <p:nvPr/>
          </p:nvSpPr>
          <p:spPr>
            <a:xfrm>
              <a:off x="179235" y="187578"/>
              <a:ext cx="7008495" cy="408940"/>
            </a:xfrm>
            <a:custGeom>
              <a:avLst/>
              <a:gdLst/>
              <a:ahLst/>
              <a:cxnLst/>
              <a:rect l="l" t="t" r="r" b="b"/>
              <a:pathLst>
                <a:path w="7008495" h="408940">
                  <a:moveTo>
                    <a:pt x="6618185" y="81661"/>
                  </a:moveTo>
                  <a:lnTo>
                    <a:pt x="6736041" y="81661"/>
                  </a:lnTo>
                  <a:lnTo>
                    <a:pt x="6736041" y="298323"/>
                  </a:lnTo>
                  <a:lnTo>
                    <a:pt x="6764489" y="298323"/>
                  </a:lnTo>
                  <a:lnTo>
                    <a:pt x="6764489" y="408432"/>
                  </a:lnTo>
                  <a:lnTo>
                    <a:pt x="6724865" y="408432"/>
                  </a:lnTo>
                  <a:lnTo>
                    <a:pt x="6724865" y="335534"/>
                  </a:lnTo>
                  <a:lnTo>
                    <a:pt x="6558495" y="335534"/>
                  </a:lnTo>
                  <a:lnTo>
                    <a:pt x="6558495" y="408432"/>
                  </a:lnTo>
                  <a:lnTo>
                    <a:pt x="6518871" y="408432"/>
                  </a:lnTo>
                  <a:lnTo>
                    <a:pt x="6518871" y="298323"/>
                  </a:lnTo>
                  <a:lnTo>
                    <a:pt x="6536143" y="298323"/>
                  </a:lnTo>
                  <a:lnTo>
                    <a:pt x="6546625" y="283559"/>
                  </a:lnTo>
                  <a:lnTo>
                    <a:pt x="6567683" y="246030"/>
                  </a:lnTo>
                  <a:lnTo>
                    <a:pt x="6588807" y="196407"/>
                  </a:lnTo>
                  <a:lnTo>
                    <a:pt x="6608758" y="125593"/>
                  </a:lnTo>
                  <a:lnTo>
                    <a:pt x="6618185" y="81661"/>
                  </a:lnTo>
                  <a:close/>
                </a:path>
                <a:path w="7008495" h="408940">
                  <a:moveTo>
                    <a:pt x="5937465" y="81661"/>
                  </a:moveTo>
                  <a:lnTo>
                    <a:pt x="5982550" y="81661"/>
                  </a:lnTo>
                  <a:lnTo>
                    <a:pt x="5982550" y="181101"/>
                  </a:lnTo>
                  <a:lnTo>
                    <a:pt x="6083642" y="181101"/>
                  </a:lnTo>
                  <a:lnTo>
                    <a:pt x="6083642" y="81661"/>
                  </a:lnTo>
                  <a:lnTo>
                    <a:pt x="6128092" y="81661"/>
                  </a:lnTo>
                  <a:lnTo>
                    <a:pt x="6128092" y="335534"/>
                  </a:lnTo>
                  <a:lnTo>
                    <a:pt x="6083642" y="335534"/>
                  </a:lnTo>
                  <a:lnTo>
                    <a:pt x="6083642" y="221234"/>
                  </a:lnTo>
                  <a:lnTo>
                    <a:pt x="5982550" y="221234"/>
                  </a:lnTo>
                  <a:lnTo>
                    <a:pt x="5982550" y="335534"/>
                  </a:lnTo>
                  <a:lnTo>
                    <a:pt x="5937465" y="335534"/>
                  </a:lnTo>
                  <a:lnTo>
                    <a:pt x="5937465" y="81661"/>
                  </a:lnTo>
                  <a:close/>
                </a:path>
                <a:path w="7008495" h="408940">
                  <a:moveTo>
                    <a:pt x="5757125" y="81661"/>
                  </a:moveTo>
                  <a:lnTo>
                    <a:pt x="5874981" y="81661"/>
                  </a:lnTo>
                  <a:lnTo>
                    <a:pt x="5874981" y="298323"/>
                  </a:lnTo>
                  <a:lnTo>
                    <a:pt x="5903429" y="298323"/>
                  </a:lnTo>
                  <a:lnTo>
                    <a:pt x="5903429" y="408432"/>
                  </a:lnTo>
                  <a:lnTo>
                    <a:pt x="5863805" y="408432"/>
                  </a:lnTo>
                  <a:lnTo>
                    <a:pt x="5863805" y="335534"/>
                  </a:lnTo>
                  <a:lnTo>
                    <a:pt x="5697435" y="335534"/>
                  </a:lnTo>
                  <a:lnTo>
                    <a:pt x="5697435" y="408432"/>
                  </a:lnTo>
                  <a:lnTo>
                    <a:pt x="5657811" y="408432"/>
                  </a:lnTo>
                  <a:lnTo>
                    <a:pt x="5657811" y="298323"/>
                  </a:lnTo>
                  <a:lnTo>
                    <a:pt x="5675083" y="298323"/>
                  </a:lnTo>
                  <a:lnTo>
                    <a:pt x="5685565" y="283559"/>
                  </a:lnTo>
                  <a:lnTo>
                    <a:pt x="5706623" y="246030"/>
                  </a:lnTo>
                  <a:lnTo>
                    <a:pt x="5727747" y="196407"/>
                  </a:lnTo>
                  <a:lnTo>
                    <a:pt x="5747698" y="125593"/>
                  </a:lnTo>
                  <a:lnTo>
                    <a:pt x="5757125" y="81661"/>
                  </a:lnTo>
                  <a:close/>
                </a:path>
                <a:path w="7008495" h="408940">
                  <a:moveTo>
                    <a:pt x="5580341" y="81661"/>
                  </a:moveTo>
                  <a:lnTo>
                    <a:pt x="5625426" y="81661"/>
                  </a:lnTo>
                  <a:lnTo>
                    <a:pt x="5625426" y="335534"/>
                  </a:lnTo>
                  <a:lnTo>
                    <a:pt x="5580341" y="335534"/>
                  </a:lnTo>
                  <a:lnTo>
                    <a:pt x="5580341" y="81661"/>
                  </a:lnTo>
                  <a:close/>
                </a:path>
                <a:path w="7008495" h="408940">
                  <a:moveTo>
                    <a:pt x="4881333" y="81661"/>
                  </a:moveTo>
                  <a:lnTo>
                    <a:pt x="5065102" y="81661"/>
                  </a:lnTo>
                  <a:lnTo>
                    <a:pt x="5065102" y="335534"/>
                  </a:lnTo>
                  <a:lnTo>
                    <a:pt x="5020017" y="335534"/>
                  </a:lnTo>
                  <a:lnTo>
                    <a:pt x="5020017" y="121412"/>
                  </a:lnTo>
                  <a:lnTo>
                    <a:pt x="4926418" y="121412"/>
                  </a:lnTo>
                  <a:lnTo>
                    <a:pt x="4926418" y="335534"/>
                  </a:lnTo>
                  <a:lnTo>
                    <a:pt x="4881333" y="335534"/>
                  </a:lnTo>
                  <a:lnTo>
                    <a:pt x="4881333" y="81661"/>
                  </a:lnTo>
                  <a:close/>
                </a:path>
                <a:path w="7008495" h="408940">
                  <a:moveTo>
                    <a:pt x="4700993" y="81661"/>
                  </a:moveTo>
                  <a:lnTo>
                    <a:pt x="4818849" y="81661"/>
                  </a:lnTo>
                  <a:lnTo>
                    <a:pt x="4818849" y="298323"/>
                  </a:lnTo>
                  <a:lnTo>
                    <a:pt x="4847297" y="298323"/>
                  </a:lnTo>
                  <a:lnTo>
                    <a:pt x="4847297" y="408432"/>
                  </a:lnTo>
                  <a:lnTo>
                    <a:pt x="4807673" y="408432"/>
                  </a:lnTo>
                  <a:lnTo>
                    <a:pt x="4807673" y="335534"/>
                  </a:lnTo>
                  <a:lnTo>
                    <a:pt x="4641303" y="335534"/>
                  </a:lnTo>
                  <a:lnTo>
                    <a:pt x="4641303" y="408432"/>
                  </a:lnTo>
                  <a:lnTo>
                    <a:pt x="4601679" y="408432"/>
                  </a:lnTo>
                  <a:lnTo>
                    <a:pt x="4601679" y="298323"/>
                  </a:lnTo>
                  <a:lnTo>
                    <a:pt x="4618951" y="298323"/>
                  </a:lnTo>
                  <a:lnTo>
                    <a:pt x="4629433" y="283559"/>
                  </a:lnTo>
                  <a:lnTo>
                    <a:pt x="4650491" y="246030"/>
                  </a:lnTo>
                  <a:lnTo>
                    <a:pt x="4671615" y="196407"/>
                  </a:lnTo>
                  <a:lnTo>
                    <a:pt x="4691566" y="125593"/>
                  </a:lnTo>
                  <a:lnTo>
                    <a:pt x="4700993" y="81661"/>
                  </a:lnTo>
                  <a:close/>
                </a:path>
                <a:path w="7008495" h="408940">
                  <a:moveTo>
                    <a:pt x="4524209" y="81661"/>
                  </a:moveTo>
                  <a:lnTo>
                    <a:pt x="4569294" y="81661"/>
                  </a:lnTo>
                  <a:lnTo>
                    <a:pt x="4569294" y="335534"/>
                  </a:lnTo>
                  <a:lnTo>
                    <a:pt x="4524209" y="335534"/>
                  </a:lnTo>
                  <a:lnTo>
                    <a:pt x="4524209" y="81661"/>
                  </a:lnTo>
                  <a:close/>
                </a:path>
                <a:path w="7008495" h="408940">
                  <a:moveTo>
                    <a:pt x="3543261" y="81661"/>
                  </a:moveTo>
                  <a:lnTo>
                    <a:pt x="3588346" y="81661"/>
                  </a:lnTo>
                  <a:lnTo>
                    <a:pt x="3588346" y="176911"/>
                  </a:lnTo>
                  <a:lnTo>
                    <a:pt x="3598947" y="175910"/>
                  </a:lnTo>
                  <a:lnTo>
                    <a:pt x="3608476" y="175196"/>
                  </a:lnTo>
                  <a:lnTo>
                    <a:pt x="3616957" y="174767"/>
                  </a:lnTo>
                  <a:lnTo>
                    <a:pt x="3624414" y="174625"/>
                  </a:lnTo>
                  <a:lnTo>
                    <a:pt x="3645300" y="175958"/>
                  </a:lnTo>
                  <a:lnTo>
                    <a:pt x="3693502" y="195961"/>
                  </a:lnTo>
                  <a:lnTo>
                    <a:pt x="3716720" y="237876"/>
                  </a:lnTo>
                  <a:lnTo>
                    <a:pt x="3718267" y="256286"/>
                  </a:lnTo>
                  <a:lnTo>
                    <a:pt x="3716720" y="273456"/>
                  </a:lnTo>
                  <a:lnTo>
                    <a:pt x="3693502" y="313944"/>
                  </a:lnTo>
                  <a:lnTo>
                    <a:pt x="3645300" y="334196"/>
                  </a:lnTo>
                  <a:lnTo>
                    <a:pt x="3624414" y="335534"/>
                  </a:lnTo>
                  <a:lnTo>
                    <a:pt x="3543261" y="335534"/>
                  </a:lnTo>
                  <a:lnTo>
                    <a:pt x="3543261" y="81661"/>
                  </a:lnTo>
                  <a:close/>
                </a:path>
                <a:path w="7008495" h="408940">
                  <a:moveTo>
                    <a:pt x="3297389" y="81661"/>
                  </a:moveTo>
                  <a:lnTo>
                    <a:pt x="3507701" y="81661"/>
                  </a:lnTo>
                  <a:lnTo>
                    <a:pt x="3507701" y="121412"/>
                  </a:lnTo>
                  <a:lnTo>
                    <a:pt x="3423119" y="121412"/>
                  </a:lnTo>
                  <a:lnTo>
                    <a:pt x="3423119" y="335534"/>
                  </a:lnTo>
                  <a:lnTo>
                    <a:pt x="3378034" y="335534"/>
                  </a:lnTo>
                  <a:lnTo>
                    <a:pt x="3378034" y="121412"/>
                  </a:lnTo>
                  <a:lnTo>
                    <a:pt x="3297389" y="121412"/>
                  </a:lnTo>
                  <a:lnTo>
                    <a:pt x="3297389" y="81661"/>
                  </a:lnTo>
                  <a:close/>
                </a:path>
                <a:path w="7008495" h="408940">
                  <a:moveTo>
                    <a:pt x="2519133" y="81661"/>
                  </a:moveTo>
                  <a:lnTo>
                    <a:pt x="2564218" y="81661"/>
                  </a:lnTo>
                  <a:lnTo>
                    <a:pt x="2564218" y="181101"/>
                  </a:lnTo>
                  <a:lnTo>
                    <a:pt x="2665310" y="181101"/>
                  </a:lnTo>
                  <a:lnTo>
                    <a:pt x="2665310" y="81661"/>
                  </a:lnTo>
                  <a:lnTo>
                    <a:pt x="2709760" y="81661"/>
                  </a:lnTo>
                  <a:lnTo>
                    <a:pt x="2709760" y="335534"/>
                  </a:lnTo>
                  <a:lnTo>
                    <a:pt x="2665310" y="335534"/>
                  </a:lnTo>
                  <a:lnTo>
                    <a:pt x="2665310" y="221234"/>
                  </a:lnTo>
                  <a:lnTo>
                    <a:pt x="2564218" y="221234"/>
                  </a:lnTo>
                  <a:lnTo>
                    <a:pt x="2564218" y="335534"/>
                  </a:lnTo>
                  <a:lnTo>
                    <a:pt x="2519133" y="335534"/>
                  </a:lnTo>
                  <a:lnTo>
                    <a:pt x="2519133" y="81661"/>
                  </a:lnTo>
                  <a:close/>
                </a:path>
                <a:path w="7008495" h="408940">
                  <a:moveTo>
                    <a:pt x="1947125" y="81661"/>
                  </a:moveTo>
                  <a:lnTo>
                    <a:pt x="1992210" y="81661"/>
                  </a:lnTo>
                  <a:lnTo>
                    <a:pt x="1992210" y="335534"/>
                  </a:lnTo>
                  <a:lnTo>
                    <a:pt x="1947125" y="335534"/>
                  </a:lnTo>
                  <a:lnTo>
                    <a:pt x="1947125" y="81661"/>
                  </a:lnTo>
                  <a:close/>
                </a:path>
                <a:path w="7008495" h="408940">
                  <a:moveTo>
                    <a:pt x="1765769" y="81661"/>
                  </a:moveTo>
                  <a:lnTo>
                    <a:pt x="1883625" y="81661"/>
                  </a:lnTo>
                  <a:lnTo>
                    <a:pt x="1883625" y="298323"/>
                  </a:lnTo>
                  <a:lnTo>
                    <a:pt x="1912073" y="298323"/>
                  </a:lnTo>
                  <a:lnTo>
                    <a:pt x="1912073" y="408432"/>
                  </a:lnTo>
                  <a:lnTo>
                    <a:pt x="1872449" y="408432"/>
                  </a:lnTo>
                  <a:lnTo>
                    <a:pt x="1872449" y="335534"/>
                  </a:lnTo>
                  <a:lnTo>
                    <a:pt x="1706079" y="335534"/>
                  </a:lnTo>
                  <a:lnTo>
                    <a:pt x="1706079" y="408432"/>
                  </a:lnTo>
                  <a:lnTo>
                    <a:pt x="1666455" y="408432"/>
                  </a:lnTo>
                  <a:lnTo>
                    <a:pt x="1666455" y="298323"/>
                  </a:lnTo>
                  <a:lnTo>
                    <a:pt x="1683727" y="298323"/>
                  </a:lnTo>
                  <a:lnTo>
                    <a:pt x="1694209" y="283559"/>
                  </a:lnTo>
                  <a:lnTo>
                    <a:pt x="1715267" y="246030"/>
                  </a:lnTo>
                  <a:lnTo>
                    <a:pt x="1736391" y="196407"/>
                  </a:lnTo>
                  <a:lnTo>
                    <a:pt x="1756342" y="125593"/>
                  </a:lnTo>
                  <a:lnTo>
                    <a:pt x="1765769" y="81661"/>
                  </a:lnTo>
                  <a:close/>
                </a:path>
                <a:path w="7008495" h="408940">
                  <a:moveTo>
                    <a:pt x="904709" y="81661"/>
                  </a:moveTo>
                  <a:lnTo>
                    <a:pt x="1115021" y="81661"/>
                  </a:lnTo>
                  <a:lnTo>
                    <a:pt x="1115021" y="121412"/>
                  </a:lnTo>
                  <a:lnTo>
                    <a:pt x="1030414" y="121412"/>
                  </a:lnTo>
                  <a:lnTo>
                    <a:pt x="1030414" y="335534"/>
                  </a:lnTo>
                  <a:lnTo>
                    <a:pt x="985342" y="335534"/>
                  </a:lnTo>
                  <a:lnTo>
                    <a:pt x="985342" y="121412"/>
                  </a:lnTo>
                  <a:lnTo>
                    <a:pt x="904709" y="121412"/>
                  </a:lnTo>
                  <a:lnTo>
                    <a:pt x="904709" y="81661"/>
                  </a:lnTo>
                  <a:close/>
                </a:path>
                <a:path w="7008495" h="408940">
                  <a:moveTo>
                    <a:pt x="458723" y="81661"/>
                  </a:moveTo>
                  <a:lnTo>
                    <a:pt x="611987" y="81661"/>
                  </a:lnTo>
                  <a:lnTo>
                    <a:pt x="611987" y="120776"/>
                  </a:lnTo>
                  <a:lnTo>
                    <a:pt x="503453" y="120776"/>
                  </a:lnTo>
                  <a:lnTo>
                    <a:pt x="503453" y="181101"/>
                  </a:lnTo>
                  <a:lnTo>
                    <a:pt x="512535" y="180341"/>
                  </a:lnTo>
                  <a:lnTo>
                    <a:pt x="521054" y="179784"/>
                  </a:lnTo>
                  <a:lnTo>
                    <a:pt x="529008" y="179441"/>
                  </a:lnTo>
                  <a:lnTo>
                    <a:pt x="536397" y="179324"/>
                  </a:lnTo>
                  <a:lnTo>
                    <a:pt x="557359" y="180607"/>
                  </a:lnTo>
                  <a:lnTo>
                    <a:pt x="605485" y="199771"/>
                  </a:lnTo>
                  <a:lnTo>
                    <a:pt x="628654" y="240543"/>
                  </a:lnTo>
                  <a:lnTo>
                    <a:pt x="630199" y="258572"/>
                  </a:lnTo>
                  <a:lnTo>
                    <a:pt x="628654" y="275290"/>
                  </a:lnTo>
                  <a:lnTo>
                    <a:pt x="605485" y="314706"/>
                  </a:lnTo>
                  <a:lnTo>
                    <a:pt x="557359" y="334226"/>
                  </a:lnTo>
                  <a:lnTo>
                    <a:pt x="536397" y="335534"/>
                  </a:lnTo>
                  <a:lnTo>
                    <a:pt x="458723" y="335534"/>
                  </a:lnTo>
                  <a:lnTo>
                    <a:pt x="458723" y="81661"/>
                  </a:lnTo>
                  <a:close/>
                </a:path>
                <a:path w="7008495" h="408940">
                  <a:moveTo>
                    <a:pt x="52882" y="79755"/>
                  </a:moveTo>
                  <a:lnTo>
                    <a:pt x="104392" y="84391"/>
                  </a:lnTo>
                  <a:lnTo>
                    <a:pt x="140347" y="98171"/>
                  </a:lnTo>
                  <a:lnTo>
                    <a:pt x="166767" y="137568"/>
                  </a:lnTo>
                  <a:lnTo>
                    <a:pt x="168529" y="155955"/>
                  </a:lnTo>
                  <a:lnTo>
                    <a:pt x="162092" y="194200"/>
                  </a:lnTo>
                  <a:lnTo>
                    <a:pt x="142781" y="221503"/>
                  </a:lnTo>
                  <a:lnTo>
                    <a:pt x="110594" y="237876"/>
                  </a:lnTo>
                  <a:lnTo>
                    <a:pt x="65532" y="243332"/>
                  </a:lnTo>
                  <a:lnTo>
                    <a:pt x="60337" y="243332"/>
                  </a:lnTo>
                  <a:lnTo>
                    <a:pt x="53517" y="242950"/>
                  </a:lnTo>
                  <a:lnTo>
                    <a:pt x="45072" y="242062"/>
                  </a:lnTo>
                  <a:lnTo>
                    <a:pt x="45072" y="335534"/>
                  </a:lnTo>
                  <a:lnTo>
                    <a:pt x="0" y="335534"/>
                  </a:lnTo>
                  <a:lnTo>
                    <a:pt x="0" y="81661"/>
                  </a:lnTo>
                  <a:lnTo>
                    <a:pt x="21964" y="80827"/>
                  </a:lnTo>
                  <a:lnTo>
                    <a:pt x="38100" y="80232"/>
                  </a:lnTo>
                  <a:lnTo>
                    <a:pt x="48406" y="79875"/>
                  </a:lnTo>
                  <a:lnTo>
                    <a:pt x="52882" y="79755"/>
                  </a:lnTo>
                  <a:close/>
                </a:path>
                <a:path w="7008495" h="408940">
                  <a:moveTo>
                    <a:pt x="5439498" y="79121"/>
                  </a:moveTo>
                  <a:lnTo>
                    <a:pt x="5489040" y="88711"/>
                  </a:lnTo>
                  <a:lnTo>
                    <a:pt x="5518096" y="116713"/>
                  </a:lnTo>
                  <a:lnTo>
                    <a:pt x="5523699" y="144525"/>
                  </a:lnTo>
                  <a:lnTo>
                    <a:pt x="5521699" y="158932"/>
                  </a:lnTo>
                  <a:lnTo>
                    <a:pt x="5515698" y="171672"/>
                  </a:lnTo>
                  <a:lnTo>
                    <a:pt x="5505697" y="182745"/>
                  </a:lnTo>
                  <a:lnTo>
                    <a:pt x="5491695" y="192150"/>
                  </a:lnTo>
                  <a:lnTo>
                    <a:pt x="5512365" y="202557"/>
                  </a:lnTo>
                  <a:lnTo>
                    <a:pt x="5527128" y="217392"/>
                  </a:lnTo>
                  <a:lnTo>
                    <a:pt x="5535987" y="236656"/>
                  </a:lnTo>
                  <a:lnTo>
                    <a:pt x="5538939" y="260350"/>
                  </a:lnTo>
                  <a:lnTo>
                    <a:pt x="5537316" y="276780"/>
                  </a:lnTo>
                  <a:lnTo>
                    <a:pt x="5512777" y="315213"/>
                  </a:lnTo>
                  <a:lnTo>
                    <a:pt x="5464950" y="334269"/>
                  </a:lnTo>
                  <a:lnTo>
                    <a:pt x="5445213" y="335534"/>
                  </a:lnTo>
                  <a:lnTo>
                    <a:pt x="5367489" y="335534"/>
                  </a:lnTo>
                  <a:lnTo>
                    <a:pt x="5367489" y="81661"/>
                  </a:lnTo>
                  <a:lnTo>
                    <a:pt x="5394421" y="80567"/>
                  </a:lnTo>
                  <a:lnTo>
                    <a:pt x="5415400" y="79771"/>
                  </a:lnTo>
                  <a:lnTo>
                    <a:pt x="5430426" y="79285"/>
                  </a:lnTo>
                  <a:lnTo>
                    <a:pt x="5439498" y="79121"/>
                  </a:lnTo>
                  <a:close/>
                </a:path>
                <a:path w="7008495" h="408940">
                  <a:moveTo>
                    <a:pt x="4383366" y="79121"/>
                  </a:moveTo>
                  <a:lnTo>
                    <a:pt x="4432908" y="88711"/>
                  </a:lnTo>
                  <a:lnTo>
                    <a:pt x="4461964" y="116713"/>
                  </a:lnTo>
                  <a:lnTo>
                    <a:pt x="4467567" y="144525"/>
                  </a:lnTo>
                  <a:lnTo>
                    <a:pt x="4465567" y="158932"/>
                  </a:lnTo>
                  <a:lnTo>
                    <a:pt x="4459566" y="171672"/>
                  </a:lnTo>
                  <a:lnTo>
                    <a:pt x="4449565" y="182745"/>
                  </a:lnTo>
                  <a:lnTo>
                    <a:pt x="4435563" y="192150"/>
                  </a:lnTo>
                  <a:lnTo>
                    <a:pt x="4456233" y="202557"/>
                  </a:lnTo>
                  <a:lnTo>
                    <a:pt x="4470996" y="217392"/>
                  </a:lnTo>
                  <a:lnTo>
                    <a:pt x="4479855" y="236656"/>
                  </a:lnTo>
                  <a:lnTo>
                    <a:pt x="4482807" y="260350"/>
                  </a:lnTo>
                  <a:lnTo>
                    <a:pt x="4481184" y="276780"/>
                  </a:lnTo>
                  <a:lnTo>
                    <a:pt x="4456645" y="315213"/>
                  </a:lnTo>
                  <a:lnTo>
                    <a:pt x="4408818" y="334269"/>
                  </a:lnTo>
                  <a:lnTo>
                    <a:pt x="4389081" y="335534"/>
                  </a:lnTo>
                  <a:lnTo>
                    <a:pt x="4311357" y="335534"/>
                  </a:lnTo>
                  <a:lnTo>
                    <a:pt x="4311357" y="81661"/>
                  </a:lnTo>
                  <a:lnTo>
                    <a:pt x="4338289" y="80567"/>
                  </a:lnTo>
                  <a:lnTo>
                    <a:pt x="4359268" y="79771"/>
                  </a:lnTo>
                  <a:lnTo>
                    <a:pt x="4374294" y="79285"/>
                  </a:lnTo>
                  <a:lnTo>
                    <a:pt x="4383366" y="79121"/>
                  </a:lnTo>
                  <a:close/>
                </a:path>
                <a:path w="7008495" h="408940">
                  <a:moveTo>
                    <a:pt x="4077550" y="78740"/>
                  </a:moveTo>
                  <a:lnTo>
                    <a:pt x="4094362" y="78952"/>
                  </a:lnTo>
                  <a:lnTo>
                    <a:pt x="4112221" y="79581"/>
                  </a:lnTo>
                  <a:lnTo>
                    <a:pt x="4131129" y="80615"/>
                  </a:lnTo>
                  <a:lnTo>
                    <a:pt x="4151083" y="82042"/>
                  </a:lnTo>
                  <a:lnTo>
                    <a:pt x="4151083" y="335534"/>
                  </a:lnTo>
                  <a:lnTo>
                    <a:pt x="4106379" y="335534"/>
                  </a:lnTo>
                  <a:lnTo>
                    <a:pt x="4106379" y="230124"/>
                  </a:lnTo>
                  <a:lnTo>
                    <a:pt x="4095711" y="230124"/>
                  </a:lnTo>
                  <a:lnTo>
                    <a:pt x="4049991" y="244601"/>
                  </a:lnTo>
                  <a:lnTo>
                    <a:pt x="4027385" y="290068"/>
                  </a:lnTo>
                  <a:lnTo>
                    <a:pt x="4024504" y="301853"/>
                  </a:lnTo>
                  <a:lnTo>
                    <a:pt x="4020813" y="311864"/>
                  </a:lnTo>
                  <a:lnTo>
                    <a:pt x="3988446" y="336982"/>
                  </a:lnTo>
                  <a:lnTo>
                    <a:pt x="3978490" y="337693"/>
                  </a:lnTo>
                  <a:lnTo>
                    <a:pt x="3971505" y="337693"/>
                  </a:lnTo>
                  <a:lnTo>
                    <a:pt x="3966425" y="337312"/>
                  </a:lnTo>
                  <a:lnTo>
                    <a:pt x="3963250" y="336550"/>
                  </a:lnTo>
                  <a:lnTo>
                    <a:pt x="3963250" y="296545"/>
                  </a:lnTo>
                  <a:lnTo>
                    <a:pt x="3965409" y="297053"/>
                  </a:lnTo>
                  <a:lnTo>
                    <a:pt x="3967568" y="297180"/>
                  </a:lnTo>
                  <a:lnTo>
                    <a:pt x="3969981" y="297180"/>
                  </a:lnTo>
                  <a:lnTo>
                    <a:pt x="3975696" y="297180"/>
                  </a:lnTo>
                  <a:lnTo>
                    <a:pt x="3979760" y="295529"/>
                  </a:lnTo>
                  <a:lnTo>
                    <a:pt x="3982046" y="291973"/>
                  </a:lnTo>
                  <a:lnTo>
                    <a:pt x="3984459" y="288417"/>
                  </a:lnTo>
                  <a:lnTo>
                    <a:pt x="3986491" y="282829"/>
                  </a:lnTo>
                  <a:lnTo>
                    <a:pt x="4005002" y="238569"/>
                  </a:lnTo>
                  <a:lnTo>
                    <a:pt x="4037799" y="215265"/>
                  </a:lnTo>
                  <a:lnTo>
                    <a:pt x="4022494" y="210857"/>
                  </a:lnTo>
                  <a:lnTo>
                    <a:pt x="3986599" y="183203"/>
                  </a:lnTo>
                  <a:lnTo>
                    <a:pt x="3979633" y="153289"/>
                  </a:lnTo>
                  <a:lnTo>
                    <a:pt x="3981157" y="138263"/>
                  </a:lnTo>
                  <a:lnTo>
                    <a:pt x="4004017" y="100329"/>
                  </a:lnTo>
                  <a:lnTo>
                    <a:pt x="4054524" y="80095"/>
                  </a:lnTo>
                  <a:lnTo>
                    <a:pt x="4077550" y="78740"/>
                  </a:lnTo>
                  <a:close/>
                </a:path>
                <a:path w="7008495" h="408940">
                  <a:moveTo>
                    <a:pt x="1227543" y="78104"/>
                  </a:moveTo>
                  <a:lnTo>
                    <a:pt x="1247228" y="78104"/>
                  </a:lnTo>
                  <a:lnTo>
                    <a:pt x="1349336" y="335534"/>
                  </a:lnTo>
                  <a:lnTo>
                    <a:pt x="1299679" y="335534"/>
                  </a:lnTo>
                  <a:lnTo>
                    <a:pt x="1280883" y="284099"/>
                  </a:lnTo>
                  <a:lnTo>
                    <a:pt x="1193761" y="284099"/>
                  </a:lnTo>
                  <a:lnTo>
                    <a:pt x="1176489" y="335534"/>
                  </a:lnTo>
                  <a:lnTo>
                    <a:pt x="1125943" y="335534"/>
                  </a:lnTo>
                  <a:lnTo>
                    <a:pt x="1227543" y="78104"/>
                  </a:lnTo>
                  <a:close/>
                </a:path>
                <a:path w="7008495" h="408940">
                  <a:moveTo>
                    <a:pt x="2950298" y="77724"/>
                  </a:moveTo>
                  <a:lnTo>
                    <a:pt x="2995510" y="86661"/>
                  </a:lnTo>
                  <a:lnTo>
                    <a:pt x="3028530" y="113411"/>
                  </a:lnTo>
                  <a:lnTo>
                    <a:pt x="3048644" y="154654"/>
                  </a:lnTo>
                  <a:lnTo>
                    <a:pt x="3055327" y="207137"/>
                  </a:lnTo>
                  <a:lnTo>
                    <a:pt x="3053543" y="235779"/>
                  </a:lnTo>
                  <a:lnTo>
                    <a:pt x="3039308" y="284253"/>
                  </a:lnTo>
                  <a:lnTo>
                    <a:pt x="3011163" y="320039"/>
                  </a:lnTo>
                  <a:lnTo>
                    <a:pt x="2971158" y="338327"/>
                  </a:lnTo>
                  <a:lnTo>
                    <a:pt x="2946869" y="340613"/>
                  </a:lnTo>
                  <a:lnTo>
                    <a:pt x="2924607" y="338570"/>
                  </a:lnTo>
                  <a:lnTo>
                    <a:pt x="2888273" y="322290"/>
                  </a:lnTo>
                  <a:lnTo>
                    <a:pt x="2862912" y="290431"/>
                  </a:lnTo>
                  <a:lnTo>
                    <a:pt x="2848954" y="246755"/>
                  </a:lnTo>
                  <a:lnTo>
                    <a:pt x="2846285" y="220725"/>
                  </a:lnTo>
                  <a:lnTo>
                    <a:pt x="2805391" y="220725"/>
                  </a:lnTo>
                  <a:lnTo>
                    <a:pt x="2805391" y="335534"/>
                  </a:lnTo>
                  <a:lnTo>
                    <a:pt x="2761449" y="335534"/>
                  </a:lnTo>
                  <a:lnTo>
                    <a:pt x="2761449" y="81661"/>
                  </a:lnTo>
                  <a:lnTo>
                    <a:pt x="2805391" y="81661"/>
                  </a:lnTo>
                  <a:lnTo>
                    <a:pt x="2805391" y="181356"/>
                  </a:lnTo>
                  <a:lnTo>
                    <a:pt x="2847682" y="181356"/>
                  </a:lnTo>
                  <a:lnTo>
                    <a:pt x="2860176" y="138128"/>
                  </a:lnTo>
                  <a:lnTo>
                    <a:pt x="2882480" y="105282"/>
                  </a:lnTo>
                  <a:lnTo>
                    <a:pt x="2930772" y="79440"/>
                  </a:lnTo>
                  <a:lnTo>
                    <a:pt x="2950298" y="77724"/>
                  </a:lnTo>
                  <a:close/>
                </a:path>
                <a:path w="7008495" h="408940">
                  <a:moveTo>
                    <a:pt x="2223096" y="77724"/>
                  </a:moveTo>
                  <a:lnTo>
                    <a:pt x="2242146" y="77724"/>
                  </a:lnTo>
                  <a:lnTo>
                    <a:pt x="2242146" y="335534"/>
                  </a:lnTo>
                  <a:lnTo>
                    <a:pt x="2197061" y="335534"/>
                  </a:lnTo>
                  <a:lnTo>
                    <a:pt x="2197061" y="164719"/>
                  </a:lnTo>
                  <a:lnTo>
                    <a:pt x="2064219" y="339598"/>
                  </a:lnTo>
                  <a:lnTo>
                    <a:pt x="2045169" y="339598"/>
                  </a:lnTo>
                  <a:lnTo>
                    <a:pt x="2045169" y="81661"/>
                  </a:lnTo>
                  <a:lnTo>
                    <a:pt x="2090254" y="81661"/>
                  </a:lnTo>
                  <a:lnTo>
                    <a:pt x="2090254" y="252475"/>
                  </a:lnTo>
                  <a:lnTo>
                    <a:pt x="2223096" y="77724"/>
                  </a:lnTo>
                  <a:close/>
                </a:path>
                <a:path w="7008495" h="408940">
                  <a:moveTo>
                    <a:pt x="6895807" y="77089"/>
                  </a:moveTo>
                  <a:lnTo>
                    <a:pt x="6943813" y="85486"/>
                  </a:lnTo>
                  <a:lnTo>
                    <a:pt x="6979246" y="110744"/>
                  </a:lnTo>
                  <a:lnTo>
                    <a:pt x="7001075" y="151510"/>
                  </a:lnTo>
                  <a:lnTo>
                    <a:pt x="7008329" y="206375"/>
                  </a:lnTo>
                  <a:lnTo>
                    <a:pt x="7006444" y="235781"/>
                  </a:lnTo>
                  <a:lnTo>
                    <a:pt x="6991292" y="284688"/>
                  </a:lnTo>
                  <a:lnTo>
                    <a:pt x="6961258" y="319813"/>
                  </a:lnTo>
                  <a:lnTo>
                    <a:pt x="6918344" y="337633"/>
                  </a:lnTo>
                  <a:lnTo>
                    <a:pt x="6892124" y="339851"/>
                  </a:lnTo>
                  <a:lnTo>
                    <a:pt x="6867857" y="337611"/>
                  </a:lnTo>
                  <a:lnTo>
                    <a:pt x="6828563" y="319653"/>
                  </a:lnTo>
                  <a:lnTo>
                    <a:pt x="6801677" y="284313"/>
                  </a:lnTo>
                  <a:lnTo>
                    <a:pt x="6788151" y="235545"/>
                  </a:lnTo>
                  <a:lnTo>
                    <a:pt x="6786460" y="206375"/>
                  </a:lnTo>
                  <a:lnTo>
                    <a:pt x="6788318" y="180349"/>
                  </a:lnTo>
                  <a:lnTo>
                    <a:pt x="6803177" y="134491"/>
                  </a:lnTo>
                  <a:lnTo>
                    <a:pt x="6832299" y="98198"/>
                  </a:lnTo>
                  <a:lnTo>
                    <a:pt x="6872114" y="79426"/>
                  </a:lnTo>
                  <a:lnTo>
                    <a:pt x="6895807" y="77089"/>
                  </a:lnTo>
                  <a:close/>
                </a:path>
                <a:path w="7008495" h="408940">
                  <a:moveTo>
                    <a:pt x="6277063" y="77089"/>
                  </a:moveTo>
                  <a:lnTo>
                    <a:pt x="6325069" y="85486"/>
                  </a:lnTo>
                  <a:lnTo>
                    <a:pt x="6360502" y="110744"/>
                  </a:lnTo>
                  <a:lnTo>
                    <a:pt x="6382331" y="151510"/>
                  </a:lnTo>
                  <a:lnTo>
                    <a:pt x="6389585" y="206375"/>
                  </a:lnTo>
                  <a:lnTo>
                    <a:pt x="6387700" y="235781"/>
                  </a:lnTo>
                  <a:lnTo>
                    <a:pt x="6372548" y="284688"/>
                  </a:lnTo>
                  <a:lnTo>
                    <a:pt x="6342514" y="319813"/>
                  </a:lnTo>
                  <a:lnTo>
                    <a:pt x="6299600" y="337633"/>
                  </a:lnTo>
                  <a:lnTo>
                    <a:pt x="6273380" y="339851"/>
                  </a:lnTo>
                  <a:lnTo>
                    <a:pt x="6249113" y="337611"/>
                  </a:lnTo>
                  <a:lnTo>
                    <a:pt x="6209819" y="319653"/>
                  </a:lnTo>
                  <a:lnTo>
                    <a:pt x="6182933" y="284313"/>
                  </a:lnTo>
                  <a:lnTo>
                    <a:pt x="6169407" y="235545"/>
                  </a:lnTo>
                  <a:lnTo>
                    <a:pt x="6167716" y="206375"/>
                  </a:lnTo>
                  <a:lnTo>
                    <a:pt x="6169574" y="180349"/>
                  </a:lnTo>
                  <a:lnTo>
                    <a:pt x="6184433" y="134491"/>
                  </a:lnTo>
                  <a:lnTo>
                    <a:pt x="6213555" y="98198"/>
                  </a:lnTo>
                  <a:lnTo>
                    <a:pt x="6253370" y="79426"/>
                  </a:lnTo>
                  <a:lnTo>
                    <a:pt x="6277063" y="77089"/>
                  </a:lnTo>
                  <a:close/>
                </a:path>
                <a:path w="7008495" h="408940">
                  <a:moveTo>
                    <a:pt x="5214835" y="77089"/>
                  </a:moveTo>
                  <a:lnTo>
                    <a:pt x="5262841" y="85486"/>
                  </a:lnTo>
                  <a:lnTo>
                    <a:pt x="5298274" y="110744"/>
                  </a:lnTo>
                  <a:lnTo>
                    <a:pt x="5320103" y="151510"/>
                  </a:lnTo>
                  <a:lnTo>
                    <a:pt x="5327357" y="206375"/>
                  </a:lnTo>
                  <a:lnTo>
                    <a:pt x="5325472" y="235781"/>
                  </a:lnTo>
                  <a:lnTo>
                    <a:pt x="5310320" y="284688"/>
                  </a:lnTo>
                  <a:lnTo>
                    <a:pt x="5280286" y="319813"/>
                  </a:lnTo>
                  <a:lnTo>
                    <a:pt x="5237372" y="337633"/>
                  </a:lnTo>
                  <a:lnTo>
                    <a:pt x="5211152" y="339851"/>
                  </a:lnTo>
                  <a:lnTo>
                    <a:pt x="5186885" y="337611"/>
                  </a:lnTo>
                  <a:lnTo>
                    <a:pt x="5147591" y="319653"/>
                  </a:lnTo>
                  <a:lnTo>
                    <a:pt x="5120705" y="284313"/>
                  </a:lnTo>
                  <a:lnTo>
                    <a:pt x="5107179" y="235545"/>
                  </a:lnTo>
                  <a:lnTo>
                    <a:pt x="5105488" y="206375"/>
                  </a:lnTo>
                  <a:lnTo>
                    <a:pt x="5107346" y="180349"/>
                  </a:lnTo>
                  <a:lnTo>
                    <a:pt x="5122205" y="134491"/>
                  </a:lnTo>
                  <a:lnTo>
                    <a:pt x="5151327" y="98198"/>
                  </a:lnTo>
                  <a:lnTo>
                    <a:pt x="5191142" y="79426"/>
                  </a:lnTo>
                  <a:lnTo>
                    <a:pt x="5214835" y="77089"/>
                  </a:lnTo>
                  <a:close/>
                </a:path>
                <a:path w="7008495" h="408940">
                  <a:moveTo>
                    <a:pt x="3862539" y="77089"/>
                  </a:moveTo>
                  <a:lnTo>
                    <a:pt x="3883022" y="78212"/>
                  </a:lnTo>
                  <a:lnTo>
                    <a:pt x="3901433" y="81597"/>
                  </a:lnTo>
                  <a:lnTo>
                    <a:pt x="3917796" y="87268"/>
                  </a:lnTo>
                  <a:lnTo>
                    <a:pt x="3932135" y="95250"/>
                  </a:lnTo>
                  <a:lnTo>
                    <a:pt x="3913720" y="132461"/>
                  </a:lnTo>
                  <a:lnTo>
                    <a:pt x="3904981" y="125720"/>
                  </a:lnTo>
                  <a:lnTo>
                    <a:pt x="3894004" y="120919"/>
                  </a:lnTo>
                  <a:lnTo>
                    <a:pt x="3880788" y="118048"/>
                  </a:lnTo>
                  <a:lnTo>
                    <a:pt x="3865333" y="117094"/>
                  </a:lnTo>
                  <a:lnTo>
                    <a:pt x="3849524" y="118810"/>
                  </a:lnTo>
                  <a:lnTo>
                    <a:pt x="3812501" y="144652"/>
                  </a:lnTo>
                  <a:lnTo>
                    <a:pt x="3794053" y="192462"/>
                  </a:lnTo>
                  <a:lnTo>
                    <a:pt x="3792816" y="211200"/>
                  </a:lnTo>
                  <a:lnTo>
                    <a:pt x="3793959" y="229824"/>
                  </a:lnTo>
                  <a:lnTo>
                    <a:pt x="3811104" y="274955"/>
                  </a:lnTo>
                  <a:lnTo>
                    <a:pt x="3846502" y="298172"/>
                  </a:lnTo>
                  <a:lnTo>
                    <a:pt x="3861904" y="299720"/>
                  </a:lnTo>
                  <a:lnTo>
                    <a:pt x="3878835" y="298124"/>
                  </a:lnTo>
                  <a:lnTo>
                    <a:pt x="3893813" y="293338"/>
                  </a:lnTo>
                  <a:lnTo>
                    <a:pt x="3906839" y="285361"/>
                  </a:lnTo>
                  <a:lnTo>
                    <a:pt x="3917911" y="274193"/>
                  </a:lnTo>
                  <a:lnTo>
                    <a:pt x="3939247" y="310769"/>
                  </a:lnTo>
                  <a:lnTo>
                    <a:pt x="3923747" y="323510"/>
                  </a:lnTo>
                  <a:lnTo>
                    <a:pt x="3905069" y="332597"/>
                  </a:lnTo>
                  <a:lnTo>
                    <a:pt x="3883223" y="338040"/>
                  </a:lnTo>
                  <a:lnTo>
                    <a:pt x="3858221" y="339851"/>
                  </a:lnTo>
                  <a:lnTo>
                    <a:pt x="3832958" y="337661"/>
                  </a:lnTo>
                  <a:lnTo>
                    <a:pt x="3791481" y="320135"/>
                  </a:lnTo>
                  <a:lnTo>
                    <a:pt x="3762529" y="285684"/>
                  </a:lnTo>
                  <a:lnTo>
                    <a:pt x="3747912" y="238023"/>
                  </a:lnTo>
                  <a:lnTo>
                    <a:pt x="3746080" y="209550"/>
                  </a:lnTo>
                  <a:lnTo>
                    <a:pt x="3748102" y="182717"/>
                  </a:lnTo>
                  <a:lnTo>
                    <a:pt x="3764243" y="135576"/>
                  </a:lnTo>
                  <a:lnTo>
                    <a:pt x="3795745" y="98573"/>
                  </a:lnTo>
                  <a:lnTo>
                    <a:pt x="3837846" y="79472"/>
                  </a:lnTo>
                  <a:lnTo>
                    <a:pt x="3862539" y="77089"/>
                  </a:lnTo>
                  <a:close/>
                </a:path>
                <a:path w="7008495" h="408940">
                  <a:moveTo>
                    <a:pt x="3202012" y="77089"/>
                  </a:moveTo>
                  <a:lnTo>
                    <a:pt x="3219560" y="78116"/>
                  </a:lnTo>
                  <a:lnTo>
                    <a:pt x="3236953" y="81216"/>
                  </a:lnTo>
                  <a:lnTo>
                    <a:pt x="3254180" y="86411"/>
                  </a:lnTo>
                  <a:lnTo>
                    <a:pt x="3271227" y="93725"/>
                  </a:lnTo>
                  <a:lnTo>
                    <a:pt x="3251161" y="132842"/>
                  </a:lnTo>
                  <a:lnTo>
                    <a:pt x="3239513" y="125507"/>
                  </a:lnTo>
                  <a:lnTo>
                    <a:pt x="3227222" y="120269"/>
                  </a:lnTo>
                  <a:lnTo>
                    <a:pt x="3214264" y="117125"/>
                  </a:lnTo>
                  <a:lnTo>
                    <a:pt x="3200615" y="116077"/>
                  </a:lnTo>
                  <a:lnTo>
                    <a:pt x="3187116" y="117175"/>
                  </a:lnTo>
                  <a:lnTo>
                    <a:pt x="3145426" y="143541"/>
                  </a:lnTo>
                  <a:lnTo>
                    <a:pt x="3130638" y="184404"/>
                  </a:lnTo>
                  <a:lnTo>
                    <a:pt x="3223729" y="184404"/>
                  </a:lnTo>
                  <a:lnTo>
                    <a:pt x="3223729" y="221615"/>
                  </a:lnTo>
                  <a:lnTo>
                    <a:pt x="3127844" y="221615"/>
                  </a:lnTo>
                  <a:lnTo>
                    <a:pt x="3129700" y="238690"/>
                  </a:lnTo>
                  <a:lnTo>
                    <a:pt x="3148291" y="278892"/>
                  </a:lnTo>
                  <a:lnTo>
                    <a:pt x="3182956" y="299019"/>
                  </a:lnTo>
                  <a:lnTo>
                    <a:pt x="3197313" y="300355"/>
                  </a:lnTo>
                  <a:lnTo>
                    <a:pt x="3213988" y="298900"/>
                  </a:lnTo>
                  <a:lnTo>
                    <a:pt x="3229365" y="294528"/>
                  </a:lnTo>
                  <a:lnTo>
                    <a:pt x="3243480" y="287228"/>
                  </a:lnTo>
                  <a:lnTo>
                    <a:pt x="3256368" y="276987"/>
                  </a:lnTo>
                  <a:lnTo>
                    <a:pt x="3278974" y="312800"/>
                  </a:lnTo>
                  <a:lnTo>
                    <a:pt x="3260905" y="324635"/>
                  </a:lnTo>
                  <a:lnTo>
                    <a:pt x="3240811" y="333089"/>
                  </a:lnTo>
                  <a:lnTo>
                    <a:pt x="3218717" y="338161"/>
                  </a:lnTo>
                  <a:lnTo>
                    <a:pt x="3194646" y="339851"/>
                  </a:lnTo>
                  <a:lnTo>
                    <a:pt x="3169808" y="337637"/>
                  </a:lnTo>
                  <a:lnTo>
                    <a:pt x="3128799" y="319920"/>
                  </a:lnTo>
                  <a:lnTo>
                    <a:pt x="3099696" y="285202"/>
                  </a:lnTo>
                  <a:lnTo>
                    <a:pt x="3084976" y="237767"/>
                  </a:lnTo>
                  <a:lnTo>
                    <a:pt x="3083140" y="209550"/>
                  </a:lnTo>
                  <a:lnTo>
                    <a:pt x="3085141" y="181971"/>
                  </a:lnTo>
                  <a:lnTo>
                    <a:pt x="3101143" y="134433"/>
                  </a:lnTo>
                  <a:lnTo>
                    <a:pt x="3132647" y="98091"/>
                  </a:lnTo>
                  <a:lnTo>
                    <a:pt x="3176081" y="79422"/>
                  </a:lnTo>
                  <a:lnTo>
                    <a:pt x="3202012" y="77089"/>
                  </a:lnTo>
                  <a:close/>
                </a:path>
                <a:path w="7008495" h="408940">
                  <a:moveTo>
                    <a:pt x="2405595" y="77089"/>
                  </a:moveTo>
                  <a:lnTo>
                    <a:pt x="2426078" y="78212"/>
                  </a:lnTo>
                  <a:lnTo>
                    <a:pt x="2444489" y="81597"/>
                  </a:lnTo>
                  <a:lnTo>
                    <a:pt x="2460852" y="87268"/>
                  </a:lnTo>
                  <a:lnTo>
                    <a:pt x="2475191" y="95250"/>
                  </a:lnTo>
                  <a:lnTo>
                    <a:pt x="2456776" y="132461"/>
                  </a:lnTo>
                  <a:lnTo>
                    <a:pt x="2448037" y="125720"/>
                  </a:lnTo>
                  <a:lnTo>
                    <a:pt x="2437060" y="120919"/>
                  </a:lnTo>
                  <a:lnTo>
                    <a:pt x="2423844" y="118048"/>
                  </a:lnTo>
                  <a:lnTo>
                    <a:pt x="2408389" y="117094"/>
                  </a:lnTo>
                  <a:lnTo>
                    <a:pt x="2392580" y="118810"/>
                  </a:lnTo>
                  <a:lnTo>
                    <a:pt x="2355557" y="144652"/>
                  </a:lnTo>
                  <a:lnTo>
                    <a:pt x="2337109" y="192462"/>
                  </a:lnTo>
                  <a:lnTo>
                    <a:pt x="2335872" y="211200"/>
                  </a:lnTo>
                  <a:lnTo>
                    <a:pt x="2337015" y="229824"/>
                  </a:lnTo>
                  <a:lnTo>
                    <a:pt x="2354160" y="274955"/>
                  </a:lnTo>
                  <a:lnTo>
                    <a:pt x="2389558" y="298172"/>
                  </a:lnTo>
                  <a:lnTo>
                    <a:pt x="2404960" y="299720"/>
                  </a:lnTo>
                  <a:lnTo>
                    <a:pt x="2421891" y="298124"/>
                  </a:lnTo>
                  <a:lnTo>
                    <a:pt x="2436869" y="293338"/>
                  </a:lnTo>
                  <a:lnTo>
                    <a:pt x="2449895" y="285361"/>
                  </a:lnTo>
                  <a:lnTo>
                    <a:pt x="2460967" y="274193"/>
                  </a:lnTo>
                  <a:lnTo>
                    <a:pt x="2482303" y="310769"/>
                  </a:lnTo>
                  <a:lnTo>
                    <a:pt x="2466803" y="323510"/>
                  </a:lnTo>
                  <a:lnTo>
                    <a:pt x="2448125" y="332597"/>
                  </a:lnTo>
                  <a:lnTo>
                    <a:pt x="2426279" y="338040"/>
                  </a:lnTo>
                  <a:lnTo>
                    <a:pt x="2401277" y="339851"/>
                  </a:lnTo>
                  <a:lnTo>
                    <a:pt x="2376014" y="337661"/>
                  </a:lnTo>
                  <a:lnTo>
                    <a:pt x="2334537" y="320135"/>
                  </a:lnTo>
                  <a:lnTo>
                    <a:pt x="2305585" y="285684"/>
                  </a:lnTo>
                  <a:lnTo>
                    <a:pt x="2290968" y="238023"/>
                  </a:lnTo>
                  <a:lnTo>
                    <a:pt x="2289136" y="209550"/>
                  </a:lnTo>
                  <a:lnTo>
                    <a:pt x="2291158" y="182717"/>
                  </a:lnTo>
                  <a:lnTo>
                    <a:pt x="2307299" y="135576"/>
                  </a:lnTo>
                  <a:lnTo>
                    <a:pt x="2338801" y="98573"/>
                  </a:lnTo>
                  <a:lnTo>
                    <a:pt x="2380902" y="79472"/>
                  </a:lnTo>
                  <a:lnTo>
                    <a:pt x="2405595" y="77089"/>
                  </a:lnTo>
                  <a:close/>
                </a:path>
                <a:path w="7008495" h="408940">
                  <a:moveTo>
                    <a:pt x="1554187" y="77089"/>
                  </a:moveTo>
                  <a:lnTo>
                    <a:pt x="1602104" y="86733"/>
                  </a:lnTo>
                  <a:lnTo>
                    <a:pt x="1630641" y="114919"/>
                  </a:lnTo>
                  <a:lnTo>
                    <a:pt x="1636102" y="142367"/>
                  </a:lnTo>
                  <a:lnTo>
                    <a:pt x="1635507" y="151588"/>
                  </a:lnTo>
                  <a:lnTo>
                    <a:pt x="1615211" y="188356"/>
                  </a:lnTo>
                  <a:lnTo>
                    <a:pt x="1600415" y="196723"/>
                  </a:lnTo>
                  <a:lnTo>
                    <a:pt x="1610802" y="201195"/>
                  </a:lnTo>
                  <a:lnTo>
                    <a:pt x="1639291" y="229998"/>
                  </a:lnTo>
                  <a:lnTo>
                    <a:pt x="1645881" y="260985"/>
                  </a:lnTo>
                  <a:lnTo>
                    <a:pt x="1644262" y="278389"/>
                  </a:lnTo>
                  <a:lnTo>
                    <a:pt x="1619973" y="318770"/>
                  </a:lnTo>
                  <a:lnTo>
                    <a:pt x="1570289" y="338540"/>
                  </a:lnTo>
                  <a:lnTo>
                    <a:pt x="1548980" y="339851"/>
                  </a:lnTo>
                  <a:lnTo>
                    <a:pt x="1527164" y="338635"/>
                  </a:lnTo>
                  <a:lnTo>
                    <a:pt x="1507039" y="334978"/>
                  </a:lnTo>
                  <a:lnTo>
                    <a:pt x="1488580" y="328868"/>
                  </a:lnTo>
                  <a:lnTo>
                    <a:pt x="1471764" y="320294"/>
                  </a:lnTo>
                  <a:lnTo>
                    <a:pt x="1491322" y="280924"/>
                  </a:lnTo>
                  <a:lnTo>
                    <a:pt x="1505275" y="289738"/>
                  </a:lnTo>
                  <a:lnTo>
                    <a:pt x="1519882" y="296005"/>
                  </a:lnTo>
                  <a:lnTo>
                    <a:pt x="1535131" y="299747"/>
                  </a:lnTo>
                  <a:lnTo>
                    <a:pt x="1551012" y="300990"/>
                  </a:lnTo>
                  <a:lnTo>
                    <a:pt x="1561821" y="300323"/>
                  </a:lnTo>
                  <a:lnTo>
                    <a:pt x="1596351" y="277653"/>
                  </a:lnTo>
                  <a:lnTo>
                    <a:pt x="1599526" y="261366"/>
                  </a:lnTo>
                  <a:lnTo>
                    <a:pt x="1598596" y="250795"/>
                  </a:lnTo>
                  <a:lnTo>
                    <a:pt x="1566252" y="218455"/>
                  </a:lnTo>
                  <a:lnTo>
                    <a:pt x="1541487" y="215519"/>
                  </a:lnTo>
                  <a:lnTo>
                    <a:pt x="1534151" y="215590"/>
                  </a:lnTo>
                  <a:lnTo>
                    <a:pt x="1527375" y="215804"/>
                  </a:lnTo>
                  <a:lnTo>
                    <a:pt x="1521146" y="216161"/>
                  </a:lnTo>
                  <a:lnTo>
                    <a:pt x="1515452" y="216662"/>
                  </a:lnTo>
                  <a:lnTo>
                    <a:pt x="1515452" y="179705"/>
                  </a:lnTo>
                  <a:lnTo>
                    <a:pt x="1522215" y="180298"/>
                  </a:lnTo>
                  <a:lnTo>
                    <a:pt x="1528978" y="180736"/>
                  </a:lnTo>
                  <a:lnTo>
                    <a:pt x="1535741" y="181008"/>
                  </a:lnTo>
                  <a:lnTo>
                    <a:pt x="1542503" y="181101"/>
                  </a:lnTo>
                  <a:lnTo>
                    <a:pt x="1553384" y="180510"/>
                  </a:lnTo>
                  <a:lnTo>
                    <a:pt x="1587620" y="160496"/>
                  </a:lnTo>
                  <a:lnTo>
                    <a:pt x="1590763" y="145161"/>
                  </a:lnTo>
                  <a:lnTo>
                    <a:pt x="1590763" y="135509"/>
                  </a:lnTo>
                  <a:lnTo>
                    <a:pt x="1550631" y="115316"/>
                  </a:lnTo>
                  <a:lnTo>
                    <a:pt x="1538582" y="116268"/>
                  </a:lnTo>
                  <a:lnTo>
                    <a:pt x="1525866" y="119126"/>
                  </a:lnTo>
                  <a:lnTo>
                    <a:pt x="1512484" y="123888"/>
                  </a:lnTo>
                  <a:lnTo>
                    <a:pt x="1498434" y="130555"/>
                  </a:lnTo>
                  <a:lnTo>
                    <a:pt x="1482813" y="93345"/>
                  </a:lnTo>
                  <a:lnTo>
                    <a:pt x="1501699" y="86197"/>
                  </a:lnTo>
                  <a:lnTo>
                    <a:pt x="1519882" y="81121"/>
                  </a:lnTo>
                  <a:lnTo>
                    <a:pt x="1537374" y="78093"/>
                  </a:lnTo>
                  <a:lnTo>
                    <a:pt x="1554187" y="77089"/>
                  </a:lnTo>
                  <a:close/>
                </a:path>
                <a:path w="7008495" h="408940">
                  <a:moveTo>
                    <a:pt x="767829" y="77089"/>
                  </a:moveTo>
                  <a:lnTo>
                    <a:pt x="815805" y="85486"/>
                  </a:lnTo>
                  <a:lnTo>
                    <a:pt x="851217" y="110744"/>
                  </a:lnTo>
                  <a:lnTo>
                    <a:pt x="873071" y="151510"/>
                  </a:lnTo>
                  <a:lnTo>
                    <a:pt x="880351" y="206375"/>
                  </a:lnTo>
                  <a:lnTo>
                    <a:pt x="878455" y="235781"/>
                  </a:lnTo>
                  <a:lnTo>
                    <a:pt x="863286" y="284688"/>
                  </a:lnTo>
                  <a:lnTo>
                    <a:pt x="833268" y="319813"/>
                  </a:lnTo>
                  <a:lnTo>
                    <a:pt x="790357" y="337633"/>
                  </a:lnTo>
                  <a:lnTo>
                    <a:pt x="764184" y="339851"/>
                  </a:lnTo>
                  <a:lnTo>
                    <a:pt x="739890" y="337611"/>
                  </a:lnTo>
                  <a:lnTo>
                    <a:pt x="700533" y="319653"/>
                  </a:lnTo>
                  <a:lnTo>
                    <a:pt x="673634" y="284313"/>
                  </a:lnTo>
                  <a:lnTo>
                    <a:pt x="660109" y="235545"/>
                  </a:lnTo>
                  <a:lnTo>
                    <a:pt x="658418" y="206375"/>
                  </a:lnTo>
                  <a:lnTo>
                    <a:pt x="660278" y="180349"/>
                  </a:lnTo>
                  <a:lnTo>
                    <a:pt x="675145" y="134491"/>
                  </a:lnTo>
                  <a:lnTo>
                    <a:pt x="704280" y="98198"/>
                  </a:lnTo>
                  <a:lnTo>
                    <a:pt x="744118" y="79426"/>
                  </a:lnTo>
                  <a:lnTo>
                    <a:pt x="767829" y="77089"/>
                  </a:lnTo>
                  <a:close/>
                </a:path>
                <a:path w="7008495" h="408940">
                  <a:moveTo>
                    <a:pt x="306057" y="77089"/>
                  </a:moveTo>
                  <a:lnTo>
                    <a:pt x="354033" y="85486"/>
                  </a:lnTo>
                  <a:lnTo>
                    <a:pt x="389445" y="110744"/>
                  </a:lnTo>
                  <a:lnTo>
                    <a:pt x="411299" y="151510"/>
                  </a:lnTo>
                  <a:lnTo>
                    <a:pt x="418579" y="206375"/>
                  </a:lnTo>
                  <a:lnTo>
                    <a:pt x="416683" y="235781"/>
                  </a:lnTo>
                  <a:lnTo>
                    <a:pt x="401514" y="284688"/>
                  </a:lnTo>
                  <a:lnTo>
                    <a:pt x="371494" y="319813"/>
                  </a:lnTo>
                  <a:lnTo>
                    <a:pt x="328579" y="337633"/>
                  </a:lnTo>
                  <a:lnTo>
                    <a:pt x="302412" y="339851"/>
                  </a:lnTo>
                  <a:lnTo>
                    <a:pt x="278118" y="337611"/>
                  </a:lnTo>
                  <a:lnTo>
                    <a:pt x="238761" y="319653"/>
                  </a:lnTo>
                  <a:lnTo>
                    <a:pt x="211862" y="284313"/>
                  </a:lnTo>
                  <a:lnTo>
                    <a:pt x="198337" y="235545"/>
                  </a:lnTo>
                  <a:lnTo>
                    <a:pt x="196646" y="206375"/>
                  </a:lnTo>
                  <a:lnTo>
                    <a:pt x="198506" y="180349"/>
                  </a:lnTo>
                  <a:lnTo>
                    <a:pt x="213373" y="134491"/>
                  </a:lnTo>
                  <a:lnTo>
                    <a:pt x="242508" y="98198"/>
                  </a:lnTo>
                  <a:lnTo>
                    <a:pt x="282346" y="79426"/>
                  </a:lnTo>
                  <a:lnTo>
                    <a:pt x="306057" y="77089"/>
                  </a:lnTo>
                  <a:close/>
                </a:path>
                <a:path w="7008495" h="408940">
                  <a:moveTo>
                    <a:pt x="2120480" y="0"/>
                  </a:moveTo>
                  <a:lnTo>
                    <a:pt x="2123769" y="13668"/>
                  </a:lnTo>
                  <a:lnTo>
                    <a:pt x="2129640" y="23431"/>
                  </a:lnTo>
                  <a:lnTo>
                    <a:pt x="2138108" y="29289"/>
                  </a:lnTo>
                  <a:lnTo>
                    <a:pt x="2149182" y="31242"/>
                  </a:lnTo>
                  <a:lnTo>
                    <a:pt x="2160757" y="29313"/>
                  </a:lnTo>
                  <a:lnTo>
                    <a:pt x="2169391" y="23526"/>
                  </a:lnTo>
                  <a:lnTo>
                    <a:pt x="2175096" y="13882"/>
                  </a:lnTo>
                  <a:lnTo>
                    <a:pt x="2177884" y="380"/>
                  </a:lnTo>
                  <a:lnTo>
                    <a:pt x="2213444" y="7493"/>
                  </a:lnTo>
                  <a:lnTo>
                    <a:pt x="2191092" y="47244"/>
                  </a:lnTo>
                  <a:lnTo>
                    <a:pt x="2148420" y="60705"/>
                  </a:lnTo>
                  <a:lnTo>
                    <a:pt x="2136278" y="59870"/>
                  </a:lnTo>
                  <a:lnTo>
                    <a:pt x="2098589" y="39693"/>
                  </a:lnTo>
                  <a:lnTo>
                    <a:pt x="2084158" y="7493"/>
                  </a:lnTo>
                  <a:lnTo>
                    <a:pt x="2120480" y="0"/>
                  </a:lnTo>
                  <a:close/>
                </a:path>
              </a:pathLst>
            </a:custGeom>
            <a:ln w="3175">
              <a:solidFill>
                <a:srgbClr val="58134A"/>
              </a:solidFill>
            </a:ln>
          </p:spPr>
          <p:txBody>
            <a:bodyPr wrap="square" lIns="0" tIns="0" rIns="0" bIns="0" rtlCol="0"/>
            <a:lstStyle/>
            <a:p>
              <a:endParaRPr/>
            </a:p>
          </p:txBody>
        </p:sp>
      </p:grpSp>
      <p:grpSp>
        <p:nvGrpSpPr>
          <p:cNvPr id="24" name="object 24"/>
          <p:cNvGrpSpPr/>
          <p:nvPr/>
        </p:nvGrpSpPr>
        <p:grpSpPr>
          <a:xfrm>
            <a:off x="178346" y="690498"/>
            <a:ext cx="8337550" cy="333375"/>
            <a:chOff x="178346" y="690498"/>
            <a:chExt cx="8337550" cy="333375"/>
          </a:xfrm>
        </p:grpSpPr>
        <p:pic>
          <p:nvPicPr>
            <p:cNvPr id="25" name="object 25"/>
            <p:cNvPicPr/>
            <p:nvPr/>
          </p:nvPicPr>
          <p:blipFill>
            <a:blip r:embed="rId14" cstate="print"/>
            <a:stretch>
              <a:fillRect/>
            </a:stretch>
          </p:blipFill>
          <p:spPr>
            <a:xfrm>
              <a:off x="179235" y="691387"/>
              <a:ext cx="8335225" cy="331342"/>
            </a:xfrm>
            <a:prstGeom prst="rect">
              <a:avLst/>
            </a:prstGeom>
          </p:spPr>
        </p:pic>
        <p:pic>
          <p:nvPicPr>
            <p:cNvPr id="26" name="object 26"/>
            <p:cNvPicPr/>
            <p:nvPr/>
          </p:nvPicPr>
          <p:blipFill>
            <a:blip r:embed="rId15" cstate="print"/>
            <a:stretch>
              <a:fillRect/>
            </a:stretch>
          </p:blipFill>
          <p:spPr>
            <a:xfrm>
              <a:off x="3120517" y="824610"/>
              <a:ext cx="85216" cy="89535"/>
            </a:xfrm>
            <a:prstGeom prst="rect">
              <a:avLst/>
            </a:prstGeom>
          </p:spPr>
        </p:pic>
        <p:pic>
          <p:nvPicPr>
            <p:cNvPr id="27" name="object 27"/>
            <p:cNvPicPr/>
            <p:nvPr/>
          </p:nvPicPr>
          <p:blipFill>
            <a:blip r:embed="rId4" cstate="print"/>
            <a:stretch>
              <a:fillRect/>
            </a:stretch>
          </p:blipFill>
          <p:spPr>
            <a:xfrm>
              <a:off x="1965325" y="826769"/>
              <a:ext cx="81280" cy="87375"/>
            </a:xfrm>
            <a:prstGeom prst="rect">
              <a:avLst/>
            </a:prstGeom>
          </p:spPr>
        </p:pic>
        <p:sp>
          <p:nvSpPr>
            <p:cNvPr id="28" name="object 28"/>
            <p:cNvSpPr/>
            <p:nvPr/>
          </p:nvSpPr>
          <p:spPr>
            <a:xfrm>
              <a:off x="477545" y="770254"/>
              <a:ext cx="7493634" cy="93980"/>
            </a:xfrm>
            <a:custGeom>
              <a:avLst/>
              <a:gdLst/>
              <a:ahLst/>
              <a:cxnLst/>
              <a:rect l="l" t="t" r="r" b="b"/>
              <a:pathLst>
                <a:path w="7493634" h="93980">
                  <a:moveTo>
                    <a:pt x="7463129" y="0"/>
                  </a:moveTo>
                  <a:lnTo>
                    <a:pt x="7432522" y="93599"/>
                  </a:lnTo>
                  <a:lnTo>
                    <a:pt x="7493609" y="93599"/>
                  </a:lnTo>
                  <a:lnTo>
                    <a:pt x="7463129" y="0"/>
                  </a:lnTo>
                  <a:close/>
                </a:path>
                <a:path w="7493634" h="93980">
                  <a:moveTo>
                    <a:pt x="30518" y="0"/>
                  </a:moveTo>
                  <a:lnTo>
                    <a:pt x="0" y="93599"/>
                  </a:lnTo>
                  <a:lnTo>
                    <a:pt x="61036" y="93599"/>
                  </a:lnTo>
                  <a:lnTo>
                    <a:pt x="30518" y="0"/>
                  </a:lnTo>
                  <a:close/>
                </a:path>
              </a:pathLst>
            </a:custGeom>
            <a:ln w="3175">
              <a:solidFill>
                <a:srgbClr val="58134A"/>
              </a:solidFill>
            </a:ln>
          </p:spPr>
          <p:txBody>
            <a:bodyPr wrap="square" lIns="0" tIns="0" rIns="0" bIns="0" rtlCol="0"/>
            <a:lstStyle/>
            <a:p>
              <a:endParaRPr/>
            </a:p>
          </p:txBody>
        </p:sp>
        <p:pic>
          <p:nvPicPr>
            <p:cNvPr id="29" name="object 29"/>
            <p:cNvPicPr/>
            <p:nvPr/>
          </p:nvPicPr>
          <p:blipFill>
            <a:blip r:embed="rId16" cstate="print"/>
            <a:stretch>
              <a:fillRect/>
            </a:stretch>
          </p:blipFill>
          <p:spPr>
            <a:xfrm>
              <a:off x="5833236" y="733424"/>
              <a:ext cx="79121" cy="84836"/>
            </a:xfrm>
            <a:prstGeom prst="rect">
              <a:avLst/>
            </a:prstGeom>
          </p:spPr>
        </p:pic>
        <p:pic>
          <p:nvPicPr>
            <p:cNvPr id="30" name="object 30"/>
            <p:cNvPicPr/>
            <p:nvPr/>
          </p:nvPicPr>
          <p:blipFill>
            <a:blip r:embed="rId7" cstate="print"/>
            <a:stretch>
              <a:fillRect/>
            </a:stretch>
          </p:blipFill>
          <p:spPr>
            <a:xfrm>
              <a:off x="4974971" y="732027"/>
              <a:ext cx="110235" cy="181483"/>
            </a:xfrm>
            <a:prstGeom prst="rect">
              <a:avLst/>
            </a:prstGeom>
          </p:spPr>
        </p:pic>
        <p:pic>
          <p:nvPicPr>
            <p:cNvPr id="31" name="object 31"/>
            <p:cNvPicPr/>
            <p:nvPr/>
          </p:nvPicPr>
          <p:blipFill>
            <a:blip r:embed="rId17" cstate="print"/>
            <a:stretch>
              <a:fillRect/>
            </a:stretch>
          </p:blipFill>
          <p:spPr>
            <a:xfrm>
              <a:off x="927506" y="733424"/>
              <a:ext cx="79108" cy="84836"/>
            </a:xfrm>
            <a:prstGeom prst="rect">
              <a:avLst/>
            </a:prstGeom>
          </p:spPr>
        </p:pic>
        <p:pic>
          <p:nvPicPr>
            <p:cNvPr id="32" name="object 32"/>
            <p:cNvPicPr/>
            <p:nvPr/>
          </p:nvPicPr>
          <p:blipFill>
            <a:blip r:embed="rId7" cstate="print"/>
            <a:stretch>
              <a:fillRect/>
            </a:stretch>
          </p:blipFill>
          <p:spPr>
            <a:xfrm>
              <a:off x="2286635" y="732027"/>
              <a:ext cx="110235" cy="181483"/>
            </a:xfrm>
            <a:prstGeom prst="rect">
              <a:avLst/>
            </a:prstGeom>
          </p:spPr>
        </p:pic>
        <p:pic>
          <p:nvPicPr>
            <p:cNvPr id="33" name="object 33"/>
            <p:cNvPicPr/>
            <p:nvPr/>
          </p:nvPicPr>
          <p:blipFill>
            <a:blip r:embed="rId18" cstate="print"/>
            <a:stretch>
              <a:fillRect/>
            </a:stretch>
          </p:blipFill>
          <p:spPr>
            <a:xfrm>
              <a:off x="7042023" y="730503"/>
              <a:ext cx="130175" cy="184404"/>
            </a:xfrm>
            <a:prstGeom prst="rect">
              <a:avLst/>
            </a:prstGeom>
          </p:spPr>
        </p:pic>
        <p:pic>
          <p:nvPicPr>
            <p:cNvPr id="34" name="object 34"/>
            <p:cNvPicPr/>
            <p:nvPr/>
          </p:nvPicPr>
          <p:blipFill>
            <a:blip r:embed="rId9" cstate="print"/>
            <a:stretch>
              <a:fillRect/>
            </a:stretch>
          </p:blipFill>
          <p:spPr>
            <a:xfrm>
              <a:off x="6597015" y="730503"/>
              <a:ext cx="130175" cy="184404"/>
            </a:xfrm>
            <a:prstGeom prst="rect">
              <a:avLst/>
            </a:prstGeom>
          </p:spPr>
        </p:pic>
        <p:pic>
          <p:nvPicPr>
            <p:cNvPr id="35" name="object 35"/>
            <p:cNvPicPr/>
            <p:nvPr/>
          </p:nvPicPr>
          <p:blipFill>
            <a:blip r:embed="rId19" cstate="print"/>
            <a:stretch>
              <a:fillRect/>
            </a:stretch>
          </p:blipFill>
          <p:spPr>
            <a:xfrm>
              <a:off x="5466207" y="730503"/>
              <a:ext cx="130174" cy="184404"/>
            </a:xfrm>
            <a:prstGeom prst="rect">
              <a:avLst/>
            </a:prstGeom>
          </p:spPr>
        </p:pic>
        <p:pic>
          <p:nvPicPr>
            <p:cNvPr id="36" name="object 36"/>
            <p:cNvPicPr/>
            <p:nvPr/>
          </p:nvPicPr>
          <p:blipFill>
            <a:blip r:embed="rId18" cstate="print"/>
            <a:stretch>
              <a:fillRect/>
            </a:stretch>
          </p:blipFill>
          <p:spPr>
            <a:xfrm>
              <a:off x="3567302" y="730503"/>
              <a:ext cx="130175" cy="184404"/>
            </a:xfrm>
            <a:prstGeom prst="rect">
              <a:avLst/>
            </a:prstGeom>
          </p:spPr>
        </p:pic>
        <p:pic>
          <p:nvPicPr>
            <p:cNvPr id="37" name="object 37"/>
            <p:cNvPicPr/>
            <p:nvPr/>
          </p:nvPicPr>
          <p:blipFill>
            <a:blip r:embed="rId20" cstate="print"/>
            <a:stretch>
              <a:fillRect/>
            </a:stretch>
          </p:blipFill>
          <p:spPr>
            <a:xfrm>
              <a:off x="1965325" y="730122"/>
              <a:ext cx="67818" cy="64388"/>
            </a:xfrm>
            <a:prstGeom prst="rect">
              <a:avLst/>
            </a:prstGeom>
          </p:spPr>
        </p:pic>
        <p:pic>
          <p:nvPicPr>
            <p:cNvPr id="38" name="object 38"/>
            <p:cNvPicPr/>
            <p:nvPr/>
          </p:nvPicPr>
          <p:blipFill>
            <a:blip r:embed="rId13" cstate="print"/>
            <a:stretch>
              <a:fillRect/>
            </a:stretch>
          </p:blipFill>
          <p:spPr>
            <a:xfrm>
              <a:off x="2648204" y="728725"/>
              <a:ext cx="84073" cy="80390"/>
            </a:xfrm>
            <a:prstGeom prst="rect">
              <a:avLst/>
            </a:prstGeom>
          </p:spPr>
        </p:pic>
        <p:pic>
          <p:nvPicPr>
            <p:cNvPr id="39" name="object 39"/>
            <p:cNvPicPr/>
            <p:nvPr/>
          </p:nvPicPr>
          <p:blipFill>
            <a:blip r:embed="rId21" cstate="print"/>
            <a:stretch>
              <a:fillRect/>
            </a:stretch>
          </p:blipFill>
          <p:spPr>
            <a:xfrm>
              <a:off x="1139418" y="728725"/>
              <a:ext cx="84137" cy="80390"/>
            </a:xfrm>
            <a:prstGeom prst="rect">
              <a:avLst/>
            </a:prstGeom>
          </p:spPr>
        </p:pic>
        <p:sp>
          <p:nvSpPr>
            <p:cNvPr id="40" name="object 40"/>
            <p:cNvSpPr/>
            <p:nvPr/>
          </p:nvSpPr>
          <p:spPr>
            <a:xfrm>
              <a:off x="179235" y="691387"/>
              <a:ext cx="8335645" cy="331470"/>
            </a:xfrm>
            <a:custGeom>
              <a:avLst/>
              <a:gdLst/>
              <a:ahLst/>
              <a:cxnLst/>
              <a:rect l="l" t="t" r="r" b="b"/>
              <a:pathLst>
                <a:path w="8335645" h="331469">
                  <a:moveTo>
                    <a:pt x="8119198" y="4572"/>
                  </a:moveTo>
                  <a:lnTo>
                    <a:pt x="8169236" y="4572"/>
                  </a:lnTo>
                  <a:lnTo>
                    <a:pt x="8236038" y="152400"/>
                  </a:lnTo>
                  <a:lnTo>
                    <a:pt x="8250895" y="119586"/>
                  </a:lnTo>
                  <a:lnTo>
                    <a:pt x="8264598" y="84010"/>
                  </a:lnTo>
                  <a:lnTo>
                    <a:pt x="8277133" y="45672"/>
                  </a:lnTo>
                  <a:lnTo>
                    <a:pt x="8288489" y="4572"/>
                  </a:lnTo>
                  <a:lnTo>
                    <a:pt x="8335225" y="4572"/>
                  </a:lnTo>
                  <a:lnTo>
                    <a:pt x="8323772" y="42648"/>
                  </a:lnTo>
                  <a:lnTo>
                    <a:pt x="8310937" y="79152"/>
                  </a:lnTo>
                  <a:lnTo>
                    <a:pt x="8281123" y="147447"/>
                  </a:lnTo>
                  <a:lnTo>
                    <a:pt x="8249326" y="202438"/>
                  </a:lnTo>
                  <a:lnTo>
                    <a:pt x="8218766" y="236854"/>
                  </a:lnTo>
                  <a:lnTo>
                    <a:pt x="8184080" y="254857"/>
                  </a:lnTo>
                  <a:lnTo>
                    <a:pt x="8139772" y="260858"/>
                  </a:lnTo>
                  <a:lnTo>
                    <a:pt x="8139772" y="219456"/>
                  </a:lnTo>
                  <a:lnTo>
                    <a:pt x="8141169" y="219710"/>
                  </a:lnTo>
                  <a:lnTo>
                    <a:pt x="8143836" y="219837"/>
                  </a:lnTo>
                  <a:lnTo>
                    <a:pt x="8147900" y="219837"/>
                  </a:lnTo>
                  <a:lnTo>
                    <a:pt x="8158545" y="219336"/>
                  </a:lnTo>
                  <a:lnTo>
                    <a:pt x="8198113" y="201818"/>
                  </a:lnTo>
                  <a:lnTo>
                    <a:pt x="8210130" y="187706"/>
                  </a:lnTo>
                  <a:lnTo>
                    <a:pt x="8119198" y="4572"/>
                  </a:lnTo>
                  <a:close/>
                </a:path>
                <a:path w="8335645" h="331469">
                  <a:moveTo>
                    <a:pt x="7900377" y="4572"/>
                  </a:moveTo>
                  <a:lnTo>
                    <a:pt x="7945462" y="4572"/>
                  </a:lnTo>
                  <a:lnTo>
                    <a:pt x="7945462" y="104012"/>
                  </a:lnTo>
                  <a:lnTo>
                    <a:pt x="8046554" y="104012"/>
                  </a:lnTo>
                  <a:lnTo>
                    <a:pt x="8046554" y="4572"/>
                  </a:lnTo>
                  <a:lnTo>
                    <a:pt x="8091004" y="4572"/>
                  </a:lnTo>
                  <a:lnTo>
                    <a:pt x="8091004" y="258445"/>
                  </a:lnTo>
                  <a:lnTo>
                    <a:pt x="8046554" y="258445"/>
                  </a:lnTo>
                  <a:lnTo>
                    <a:pt x="8046554" y="144145"/>
                  </a:lnTo>
                  <a:lnTo>
                    <a:pt x="7945462" y="144145"/>
                  </a:lnTo>
                  <a:lnTo>
                    <a:pt x="7945462" y="258445"/>
                  </a:lnTo>
                  <a:lnTo>
                    <a:pt x="7900377" y="258445"/>
                  </a:lnTo>
                  <a:lnTo>
                    <a:pt x="7900377" y="4572"/>
                  </a:lnTo>
                  <a:close/>
                </a:path>
                <a:path w="8335645" h="331469">
                  <a:moveTo>
                    <a:pt x="7493596" y="4572"/>
                  </a:moveTo>
                  <a:lnTo>
                    <a:pt x="7621993" y="4572"/>
                  </a:lnTo>
                  <a:lnTo>
                    <a:pt x="7621993" y="258445"/>
                  </a:lnTo>
                  <a:lnTo>
                    <a:pt x="7577670" y="258445"/>
                  </a:lnTo>
                  <a:lnTo>
                    <a:pt x="7577670" y="42925"/>
                  </a:lnTo>
                  <a:lnTo>
                    <a:pt x="7528521" y="42925"/>
                  </a:lnTo>
                  <a:lnTo>
                    <a:pt x="7521949" y="93376"/>
                  </a:lnTo>
                  <a:lnTo>
                    <a:pt x="7512519" y="141350"/>
                  </a:lnTo>
                  <a:lnTo>
                    <a:pt x="7500613" y="183038"/>
                  </a:lnTo>
                  <a:lnTo>
                    <a:pt x="7478825" y="226915"/>
                  </a:lnTo>
                  <a:lnTo>
                    <a:pt x="7442296" y="255393"/>
                  </a:lnTo>
                  <a:lnTo>
                    <a:pt x="7406220" y="260858"/>
                  </a:lnTo>
                  <a:lnTo>
                    <a:pt x="7406220" y="219456"/>
                  </a:lnTo>
                  <a:lnTo>
                    <a:pt x="7414221" y="219456"/>
                  </a:lnTo>
                  <a:lnTo>
                    <a:pt x="7421079" y="218439"/>
                  </a:lnTo>
                  <a:lnTo>
                    <a:pt x="7453766" y="185610"/>
                  </a:lnTo>
                  <a:lnTo>
                    <a:pt x="7468675" y="143297"/>
                  </a:lnTo>
                  <a:lnTo>
                    <a:pt x="7481658" y="86487"/>
                  </a:lnTo>
                  <a:lnTo>
                    <a:pt x="7488532" y="45053"/>
                  </a:lnTo>
                  <a:lnTo>
                    <a:pt x="7491285" y="24693"/>
                  </a:lnTo>
                  <a:lnTo>
                    <a:pt x="7493596" y="4572"/>
                  </a:lnTo>
                  <a:close/>
                </a:path>
                <a:path w="8335645" h="331469">
                  <a:moveTo>
                    <a:pt x="7190193" y="4572"/>
                  </a:moveTo>
                  <a:lnTo>
                    <a:pt x="7373962" y="4572"/>
                  </a:lnTo>
                  <a:lnTo>
                    <a:pt x="7373962" y="258445"/>
                  </a:lnTo>
                  <a:lnTo>
                    <a:pt x="7328877" y="258445"/>
                  </a:lnTo>
                  <a:lnTo>
                    <a:pt x="7328877" y="44323"/>
                  </a:lnTo>
                  <a:lnTo>
                    <a:pt x="7235278" y="44323"/>
                  </a:lnTo>
                  <a:lnTo>
                    <a:pt x="7235278" y="258445"/>
                  </a:lnTo>
                  <a:lnTo>
                    <a:pt x="7190193" y="258445"/>
                  </a:lnTo>
                  <a:lnTo>
                    <a:pt x="7190193" y="4572"/>
                  </a:lnTo>
                  <a:close/>
                </a:path>
                <a:path w="8335645" h="331469">
                  <a:moveTo>
                    <a:pt x="6633933" y="4572"/>
                  </a:moveTo>
                  <a:lnTo>
                    <a:pt x="6791921" y="4572"/>
                  </a:lnTo>
                  <a:lnTo>
                    <a:pt x="6791921" y="44323"/>
                  </a:lnTo>
                  <a:lnTo>
                    <a:pt x="6679399" y="44323"/>
                  </a:lnTo>
                  <a:lnTo>
                    <a:pt x="6679399" y="258445"/>
                  </a:lnTo>
                  <a:lnTo>
                    <a:pt x="6633933" y="258445"/>
                  </a:lnTo>
                  <a:lnTo>
                    <a:pt x="6633933" y="4572"/>
                  </a:lnTo>
                  <a:close/>
                </a:path>
                <a:path w="8335645" h="331469">
                  <a:moveTo>
                    <a:pt x="6141681" y="4572"/>
                  </a:moveTo>
                  <a:lnTo>
                    <a:pt x="6186766" y="4572"/>
                  </a:lnTo>
                  <a:lnTo>
                    <a:pt x="6186766" y="104012"/>
                  </a:lnTo>
                  <a:lnTo>
                    <a:pt x="6287858" y="104012"/>
                  </a:lnTo>
                  <a:lnTo>
                    <a:pt x="6287858" y="4572"/>
                  </a:lnTo>
                  <a:lnTo>
                    <a:pt x="6332308" y="4572"/>
                  </a:lnTo>
                  <a:lnTo>
                    <a:pt x="6332308" y="258445"/>
                  </a:lnTo>
                  <a:lnTo>
                    <a:pt x="6287858" y="258445"/>
                  </a:lnTo>
                  <a:lnTo>
                    <a:pt x="6287858" y="144145"/>
                  </a:lnTo>
                  <a:lnTo>
                    <a:pt x="6186766" y="144145"/>
                  </a:lnTo>
                  <a:lnTo>
                    <a:pt x="6186766" y="258445"/>
                  </a:lnTo>
                  <a:lnTo>
                    <a:pt x="6141681" y="258445"/>
                  </a:lnTo>
                  <a:lnTo>
                    <a:pt x="6141681" y="4572"/>
                  </a:lnTo>
                  <a:close/>
                </a:path>
                <a:path w="8335645" h="331469">
                  <a:moveTo>
                    <a:pt x="5912954" y="4572"/>
                  </a:moveTo>
                  <a:lnTo>
                    <a:pt x="5959817" y="4572"/>
                  </a:lnTo>
                  <a:lnTo>
                    <a:pt x="5959817" y="80263"/>
                  </a:lnTo>
                  <a:lnTo>
                    <a:pt x="5960577" y="90668"/>
                  </a:lnTo>
                  <a:lnTo>
                    <a:pt x="5986535" y="122729"/>
                  </a:lnTo>
                  <a:lnTo>
                    <a:pt x="6006426" y="125602"/>
                  </a:lnTo>
                  <a:lnTo>
                    <a:pt x="6015836" y="125293"/>
                  </a:lnTo>
                  <a:lnTo>
                    <a:pt x="6025413" y="124364"/>
                  </a:lnTo>
                  <a:lnTo>
                    <a:pt x="6035180" y="122816"/>
                  </a:lnTo>
                  <a:lnTo>
                    <a:pt x="6045161" y="120650"/>
                  </a:lnTo>
                  <a:lnTo>
                    <a:pt x="6045161" y="4572"/>
                  </a:lnTo>
                  <a:lnTo>
                    <a:pt x="6090246" y="4572"/>
                  </a:lnTo>
                  <a:lnTo>
                    <a:pt x="6090246" y="258445"/>
                  </a:lnTo>
                  <a:lnTo>
                    <a:pt x="6045161" y="258445"/>
                  </a:lnTo>
                  <a:lnTo>
                    <a:pt x="6045161" y="157607"/>
                  </a:lnTo>
                  <a:lnTo>
                    <a:pt x="6033870" y="159773"/>
                  </a:lnTo>
                  <a:lnTo>
                    <a:pt x="6022651" y="161321"/>
                  </a:lnTo>
                  <a:lnTo>
                    <a:pt x="6011479" y="162250"/>
                  </a:lnTo>
                  <a:lnTo>
                    <a:pt x="6000330" y="162560"/>
                  </a:lnTo>
                  <a:lnTo>
                    <a:pt x="5980878" y="161272"/>
                  </a:lnTo>
                  <a:lnTo>
                    <a:pt x="5936068" y="141859"/>
                  </a:lnTo>
                  <a:lnTo>
                    <a:pt x="5914405" y="101014"/>
                  </a:lnTo>
                  <a:lnTo>
                    <a:pt x="5912954" y="83058"/>
                  </a:lnTo>
                  <a:lnTo>
                    <a:pt x="5912954" y="4572"/>
                  </a:lnTo>
                  <a:close/>
                </a:path>
                <a:path w="8335645" h="331469">
                  <a:moveTo>
                    <a:pt x="5819609" y="4572"/>
                  </a:moveTo>
                  <a:lnTo>
                    <a:pt x="5864694" y="4572"/>
                  </a:lnTo>
                  <a:lnTo>
                    <a:pt x="5864694" y="258445"/>
                  </a:lnTo>
                  <a:lnTo>
                    <a:pt x="5819609" y="258445"/>
                  </a:lnTo>
                  <a:lnTo>
                    <a:pt x="5819609" y="4572"/>
                  </a:lnTo>
                  <a:close/>
                </a:path>
                <a:path w="8335645" h="331469">
                  <a:moveTo>
                    <a:pt x="5010873" y="4572"/>
                  </a:moveTo>
                  <a:lnTo>
                    <a:pt x="5055958" y="4572"/>
                  </a:lnTo>
                  <a:lnTo>
                    <a:pt x="5055958" y="104012"/>
                  </a:lnTo>
                  <a:lnTo>
                    <a:pt x="5157050" y="104012"/>
                  </a:lnTo>
                  <a:lnTo>
                    <a:pt x="5157050" y="4572"/>
                  </a:lnTo>
                  <a:lnTo>
                    <a:pt x="5201500" y="4572"/>
                  </a:lnTo>
                  <a:lnTo>
                    <a:pt x="5201500" y="258445"/>
                  </a:lnTo>
                  <a:lnTo>
                    <a:pt x="5157050" y="258445"/>
                  </a:lnTo>
                  <a:lnTo>
                    <a:pt x="5157050" y="144145"/>
                  </a:lnTo>
                  <a:lnTo>
                    <a:pt x="5055958" y="144145"/>
                  </a:lnTo>
                  <a:lnTo>
                    <a:pt x="5055958" y="258445"/>
                  </a:lnTo>
                  <a:lnTo>
                    <a:pt x="5010873" y="258445"/>
                  </a:lnTo>
                  <a:lnTo>
                    <a:pt x="5010873" y="4572"/>
                  </a:lnTo>
                  <a:close/>
                </a:path>
                <a:path w="8335645" h="331469">
                  <a:moveTo>
                    <a:pt x="4830533" y="4572"/>
                  </a:moveTo>
                  <a:lnTo>
                    <a:pt x="4948389" y="4572"/>
                  </a:lnTo>
                  <a:lnTo>
                    <a:pt x="4948389" y="221234"/>
                  </a:lnTo>
                  <a:lnTo>
                    <a:pt x="4976837" y="221234"/>
                  </a:lnTo>
                  <a:lnTo>
                    <a:pt x="4976837" y="331342"/>
                  </a:lnTo>
                  <a:lnTo>
                    <a:pt x="4937213" y="331342"/>
                  </a:lnTo>
                  <a:lnTo>
                    <a:pt x="4937213" y="258445"/>
                  </a:lnTo>
                  <a:lnTo>
                    <a:pt x="4770843" y="258445"/>
                  </a:lnTo>
                  <a:lnTo>
                    <a:pt x="4770843" y="331342"/>
                  </a:lnTo>
                  <a:lnTo>
                    <a:pt x="4731219" y="331342"/>
                  </a:lnTo>
                  <a:lnTo>
                    <a:pt x="4731219" y="221234"/>
                  </a:lnTo>
                  <a:lnTo>
                    <a:pt x="4748491" y="221234"/>
                  </a:lnTo>
                  <a:lnTo>
                    <a:pt x="4758973" y="206470"/>
                  </a:lnTo>
                  <a:lnTo>
                    <a:pt x="4780031" y="168941"/>
                  </a:lnTo>
                  <a:lnTo>
                    <a:pt x="4801155" y="119318"/>
                  </a:lnTo>
                  <a:lnTo>
                    <a:pt x="4821106" y="48504"/>
                  </a:lnTo>
                  <a:lnTo>
                    <a:pt x="4830533" y="4572"/>
                  </a:lnTo>
                  <a:close/>
                </a:path>
                <a:path w="8335645" h="331469">
                  <a:moveTo>
                    <a:pt x="4653749" y="4572"/>
                  </a:moveTo>
                  <a:lnTo>
                    <a:pt x="4698834" y="4572"/>
                  </a:lnTo>
                  <a:lnTo>
                    <a:pt x="4698834" y="258445"/>
                  </a:lnTo>
                  <a:lnTo>
                    <a:pt x="4653749" y="258445"/>
                  </a:lnTo>
                  <a:lnTo>
                    <a:pt x="4653749" y="4572"/>
                  </a:lnTo>
                  <a:close/>
                </a:path>
                <a:path w="8335645" h="331469">
                  <a:moveTo>
                    <a:pt x="4457661" y="4572"/>
                  </a:moveTo>
                  <a:lnTo>
                    <a:pt x="4615649" y="4572"/>
                  </a:lnTo>
                  <a:lnTo>
                    <a:pt x="4615649" y="44323"/>
                  </a:lnTo>
                  <a:lnTo>
                    <a:pt x="4503127" y="44323"/>
                  </a:lnTo>
                  <a:lnTo>
                    <a:pt x="4503127" y="258445"/>
                  </a:lnTo>
                  <a:lnTo>
                    <a:pt x="4457661" y="258445"/>
                  </a:lnTo>
                  <a:lnTo>
                    <a:pt x="4457661" y="4572"/>
                  </a:lnTo>
                  <a:close/>
                </a:path>
                <a:path w="8335645" h="331469">
                  <a:moveTo>
                    <a:pt x="4053293" y="4572"/>
                  </a:moveTo>
                  <a:lnTo>
                    <a:pt x="4098378" y="4572"/>
                  </a:lnTo>
                  <a:lnTo>
                    <a:pt x="4098378" y="258445"/>
                  </a:lnTo>
                  <a:lnTo>
                    <a:pt x="4053293" y="258445"/>
                  </a:lnTo>
                  <a:lnTo>
                    <a:pt x="4053293" y="4572"/>
                  </a:lnTo>
                  <a:close/>
                </a:path>
                <a:path w="8335645" h="331469">
                  <a:moveTo>
                    <a:pt x="3806405" y="4572"/>
                  </a:moveTo>
                  <a:lnTo>
                    <a:pt x="4016717" y="4572"/>
                  </a:lnTo>
                  <a:lnTo>
                    <a:pt x="4016717" y="44323"/>
                  </a:lnTo>
                  <a:lnTo>
                    <a:pt x="3932135" y="44323"/>
                  </a:lnTo>
                  <a:lnTo>
                    <a:pt x="3932135" y="258445"/>
                  </a:lnTo>
                  <a:lnTo>
                    <a:pt x="3887050" y="258445"/>
                  </a:lnTo>
                  <a:lnTo>
                    <a:pt x="3887050" y="44323"/>
                  </a:lnTo>
                  <a:lnTo>
                    <a:pt x="3806405" y="44323"/>
                  </a:lnTo>
                  <a:lnTo>
                    <a:pt x="3806405" y="4572"/>
                  </a:lnTo>
                  <a:close/>
                </a:path>
                <a:path w="8335645" h="331469">
                  <a:moveTo>
                    <a:pt x="3111969" y="4572"/>
                  </a:moveTo>
                  <a:lnTo>
                    <a:pt x="3157054" y="4572"/>
                  </a:lnTo>
                  <a:lnTo>
                    <a:pt x="3157054" y="104012"/>
                  </a:lnTo>
                  <a:lnTo>
                    <a:pt x="3258146" y="104012"/>
                  </a:lnTo>
                  <a:lnTo>
                    <a:pt x="3258146" y="4572"/>
                  </a:lnTo>
                  <a:lnTo>
                    <a:pt x="3302596" y="4572"/>
                  </a:lnTo>
                  <a:lnTo>
                    <a:pt x="3302596" y="258445"/>
                  </a:lnTo>
                  <a:lnTo>
                    <a:pt x="3258146" y="258445"/>
                  </a:lnTo>
                  <a:lnTo>
                    <a:pt x="3258146" y="144145"/>
                  </a:lnTo>
                  <a:lnTo>
                    <a:pt x="3157054" y="144145"/>
                  </a:lnTo>
                  <a:lnTo>
                    <a:pt x="3157054" y="258445"/>
                  </a:lnTo>
                  <a:lnTo>
                    <a:pt x="3111969" y="258445"/>
                  </a:lnTo>
                  <a:lnTo>
                    <a:pt x="3111969" y="4572"/>
                  </a:lnTo>
                  <a:close/>
                </a:path>
                <a:path w="8335645" h="331469">
                  <a:moveTo>
                    <a:pt x="2897085" y="4572"/>
                  </a:moveTo>
                  <a:lnTo>
                    <a:pt x="2942170" y="4572"/>
                  </a:lnTo>
                  <a:lnTo>
                    <a:pt x="2942170" y="99822"/>
                  </a:lnTo>
                  <a:lnTo>
                    <a:pt x="2952771" y="98821"/>
                  </a:lnTo>
                  <a:lnTo>
                    <a:pt x="2962300" y="98107"/>
                  </a:lnTo>
                  <a:lnTo>
                    <a:pt x="2970781" y="97678"/>
                  </a:lnTo>
                  <a:lnTo>
                    <a:pt x="2978238" y="97536"/>
                  </a:lnTo>
                  <a:lnTo>
                    <a:pt x="2999124" y="98869"/>
                  </a:lnTo>
                  <a:lnTo>
                    <a:pt x="3047326" y="118872"/>
                  </a:lnTo>
                  <a:lnTo>
                    <a:pt x="3070544" y="160787"/>
                  </a:lnTo>
                  <a:lnTo>
                    <a:pt x="3072091" y="179197"/>
                  </a:lnTo>
                  <a:lnTo>
                    <a:pt x="3070544" y="196367"/>
                  </a:lnTo>
                  <a:lnTo>
                    <a:pt x="3047326" y="236854"/>
                  </a:lnTo>
                  <a:lnTo>
                    <a:pt x="2999124" y="257107"/>
                  </a:lnTo>
                  <a:lnTo>
                    <a:pt x="2978238" y="258445"/>
                  </a:lnTo>
                  <a:lnTo>
                    <a:pt x="2897085" y="258445"/>
                  </a:lnTo>
                  <a:lnTo>
                    <a:pt x="2897085" y="4572"/>
                  </a:lnTo>
                  <a:close/>
                </a:path>
                <a:path w="8335645" h="331469">
                  <a:moveTo>
                    <a:pt x="2715856" y="4572"/>
                  </a:moveTo>
                  <a:lnTo>
                    <a:pt x="2844253" y="4572"/>
                  </a:lnTo>
                  <a:lnTo>
                    <a:pt x="2844253" y="258445"/>
                  </a:lnTo>
                  <a:lnTo>
                    <a:pt x="2799930" y="258445"/>
                  </a:lnTo>
                  <a:lnTo>
                    <a:pt x="2799930" y="42925"/>
                  </a:lnTo>
                  <a:lnTo>
                    <a:pt x="2750781" y="42925"/>
                  </a:lnTo>
                  <a:lnTo>
                    <a:pt x="2744209" y="93376"/>
                  </a:lnTo>
                  <a:lnTo>
                    <a:pt x="2734779" y="141350"/>
                  </a:lnTo>
                  <a:lnTo>
                    <a:pt x="2722873" y="183038"/>
                  </a:lnTo>
                  <a:lnTo>
                    <a:pt x="2701085" y="226915"/>
                  </a:lnTo>
                  <a:lnTo>
                    <a:pt x="2664556" y="255393"/>
                  </a:lnTo>
                  <a:lnTo>
                    <a:pt x="2628480" y="260858"/>
                  </a:lnTo>
                  <a:lnTo>
                    <a:pt x="2628480" y="219456"/>
                  </a:lnTo>
                  <a:lnTo>
                    <a:pt x="2636481" y="219456"/>
                  </a:lnTo>
                  <a:lnTo>
                    <a:pt x="2643339" y="218439"/>
                  </a:lnTo>
                  <a:lnTo>
                    <a:pt x="2676026" y="185610"/>
                  </a:lnTo>
                  <a:lnTo>
                    <a:pt x="2690935" y="143297"/>
                  </a:lnTo>
                  <a:lnTo>
                    <a:pt x="2703918" y="86487"/>
                  </a:lnTo>
                  <a:lnTo>
                    <a:pt x="2710792" y="45053"/>
                  </a:lnTo>
                  <a:lnTo>
                    <a:pt x="2713545" y="24693"/>
                  </a:lnTo>
                  <a:lnTo>
                    <a:pt x="2715856" y="4572"/>
                  </a:lnTo>
                  <a:close/>
                </a:path>
                <a:path w="8335645" h="331469">
                  <a:moveTo>
                    <a:pt x="2323553" y="4572"/>
                  </a:moveTo>
                  <a:lnTo>
                    <a:pt x="2368638" y="4572"/>
                  </a:lnTo>
                  <a:lnTo>
                    <a:pt x="2368638" y="258445"/>
                  </a:lnTo>
                  <a:lnTo>
                    <a:pt x="2323553" y="258445"/>
                  </a:lnTo>
                  <a:lnTo>
                    <a:pt x="2323553" y="4572"/>
                  </a:lnTo>
                  <a:close/>
                </a:path>
                <a:path w="8335645" h="331469">
                  <a:moveTo>
                    <a:pt x="2142197" y="4572"/>
                  </a:moveTo>
                  <a:lnTo>
                    <a:pt x="2260053" y="4572"/>
                  </a:lnTo>
                  <a:lnTo>
                    <a:pt x="2260053" y="221234"/>
                  </a:lnTo>
                  <a:lnTo>
                    <a:pt x="2288501" y="221234"/>
                  </a:lnTo>
                  <a:lnTo>
                    <a:pt x="2288501" y="331342"/>
                  </a:lnTo>
                  <a:lnTo>
                    <a:pt x="2248877" y="331342"/>
                  </a:lnTo>
                  <a:lnTo>
                    <a:pt x="2248877" y="258445"/>
                  </a:lnTo>
                  <a:lnTo>
                    <a:pt x="2082507" y="258445"/>
                  </a:lnTo>
                  <a:lnTo>
                    <a:pt x="2082507" y="331342"/>
                  </a:lnTo>
                  <a:lnTo>
                    <a:pt x="2042883" y="331342"/>
                  </a:lnTo>
                  <a:lnTo>
                    <a:pt x="2042883" y="221234"/>
                  </a:lnTo>
                  <a:lnTo>
                    <a:pt x="2060155" y="221234"/>
                  </a:lnTo>
                  <a:lnTo>
                    <a:pt x="2070637" y="206470"/>
                  </a:lnTo>
                  <a:lnTo>
                    <a:pt x="2091695" y="168941"/>
                  </a:lnTo>
                  <a:lnTo>
                    <a:pt x="2112819" y="119318"/>
                  </a:lnTo>
                  <a:lnTo>
                    <a:pt x="2132770" y="48504"/>
                  </a:lnTo>
                  <a:lnTo>
                    <a:pt x="2142197" y="4572"/>
                  </a:lnTo>
                  <a:close/>
                </a:path>
                <a:path w="8335645" h="331469">
                  <a:moveTo>
                    <a:pt x="1643849" y="4572"/>
                  </a:moveTo>
                  <a:lnTo>
                    <a:pt x="1688934" y="4572"/>
                  </a:lnTo>
                  <a:lnTo>
                    <a:pt x="1688934" y="258445"/>
                  </a:lnTo>
                  <a:lnTo>
                    <a:pt x="1643849" y="258445"/>
                  </a:lnTo>
                  <a:lnTo>
                    <a:pt x="1643849" y="4572"/>
                  </a:lnTo>
                  <a:close/>
                </a:path>
                <a:path w="8335645" h="331469">
                  <a:moveTo>
                    <a:pt x="1173568" y="4572"/>
                  </a:moveTo>
                  <a:lnTo>
                    <a:pt x="1197317" y="4572"/>
                  </a:lnTo>
                  <a:lnTo>
                    <a:pt x="1252435" y="175767"/>
                  </a:lnTo>
                  <a:lnTo>
                    <a:pt x="1306029" y="4572"/>
                  </a:lnTo>
                  <a:lnTo>
                    <a:pt x="1329778" y="4572"/>
                  </a:lnTo>
                  <a:lnTo>
                    <a:pt x="1381594" y="258445"/>
                  </a:lnTo>
                  <a:lnTo>
                    <a:pt x="1337906" y="258445"/>
                  </a:lnTo>
                  <a:lnTo>
                    <a:pt x="1311744" y="121792"/>
                  </a:lnTo>
                  <a:lnTo>
                    <a:pt x="1260563" y="261874"/>
                  </a:lnTo>
                  <a:lnTo>
                    <a:pt x="1244688" y="261874"/>
                  </a:lnTo>
                  <a:lnTo>
                    <a:pt x="1193126" y="121792"/>
                  </a:lnTo>
                  <a:lnTo>
                    <a:pt x="1165821" y="258445"/>
                  </a:lnTo>
                  <a:lnTo>
                    <a:pt x="1122387" y="258445"/>
                  </a:lnTo>
                  <a:lnTo>
                    <a:pt x="1173568" y="4572"/>
                  </a:lnTo>
                  <a:close/>
                </a:path>
                <a:path w="8335645" h="331469">
                  <a:moveTo>
                    <a:pt x="467868" y="4572"/>
                  </a:moveTo>
                  <a:lnTo>
                    <a:pt x="651649" y="4572"/>
                  </a:lnTo>
                  <a:lnTo>
                    <a:pt x="651649" y="258445"/>
                  </a:lnTo>
                  <a:lnTo>
                    <a:pt x="606577" y="258445"/>
                  </a:lnTo>
                  <a:lnTo>
                    <a:pt x="606577" y="44323"/>
                  </a:lnTo>
                  <a:lnTo>
                    <a:pt x="512940" y="44323"/>
                  </a:lnTo>
                  <a:lnTo>
                    <a:pt x="512940" y="258445"/>
                  </a:lnTo>
                  <a:lnTo>
                    <a:pt x="467868" y="258445"/>
                  </a:lnTo>
                  <a:lnTo>
                    <a:pt x="467868" y="4572"/>
                  </a:lnTo>
                  <a:close/>
                </a:path>
                <a:path w="8335645" h="331469">
                  <a:moveTo>
                    <a:pt x="0" y="4572"/>
                  </a:moveTo>
                  <a:lnTo>
                    <a:pt x="45072" y="4572"/>
                  </a:lnTo>
                  <a:lnTo>
                    <a:pt x="45072" y="104012"/>
                  </a:lnTo>
                  <a:lnTo>
                    <a:pt x="146164" y="104012"/>
                  </a:lnTo>
                  <a:lnTo>
                    <a:pt x="146164" y="4572"/>
                  </a:lnTo>
                  <a:lnTo>
                    <a:pt x="190550" y="4572"/>
                  </a:lnTo>
                  <a:lnTo>
                    <a:pt x="190550" y="258445"/>
                  </a:lnTo>
                  <a:lnTo>
                    <a:pt x="146164" y="258445"/>
                  </a:lnTo>
                  <a:lnTo>
                    <a:pt x="146164" y="144145"/>
                  </a:lnTo>
                  <a:lnTo>
                    <a:pt x="45072" y="144145"/>
                  </a:lnTo>
                  <a:lnTo>
                    <a:pt x="45072" y="258445"/>
                  </a:lnTo>
                  <a:lnTo>
                    <a:pt x="0" y="258445"/>
                  </a:lnTo>
                  <a:lnTo>
                    <a:pt x="0" y="4572"/>
                  </a:lnTo>
                  <a:close/>
                </a:path>
                <a:path w="8335645" h="331469">
                  <a:moveTo>
                    <a:pt x="5662764" y="2666"/>
                  </a:moveTo>
                  <a:lnTo>
                    <a:pt x="5714263" y="7302"/>
                  </a:lnTo>
                  <a:lnTo>
                    <a:pt x="5750140" y="21082"/>
                  </a:lnTo>
                  <a:lnTo>
                    <a:pt x="5776572" y="60479"/>
                  </a:lnTo>
                  <a:lnTo>
                    <a:pt x="5778334" y="78866"/>
                  </a:lnTo>
                  <a:lnTo>
                    <a:pt x="5771903" y="117111"/>
                  </a:lnTo>
                  <a:lnTo>
                    <a:pt x="5752601" y="144414"/>
                  </a:lnTo>
                  <a:lnTo>
                    <a:pt x="5720416" y="160787"/>
                  </a:lnTo>
                  <a:lnTo>
                    <a:pt x="5675337" y="166242"/>
                  </a:lnTo>
                  <a:lnTo>
                    <a:pt x="5670130" y="166242"/>
                  </a:lnTo>
                  <a:lnTo>
                    <a:pt x="5663399" y="165862"/>
                  </a:lnTo>
                  <a:lnTo>
                    <a:pt x="5654890" y="164973"/>
                  </a:lnTo>
                  <a:lnTo>
                    <a:pt x="5654890" y="258445"/>
                  </a:lnTo>
                  <a:lnTo>
                    <a:pt x="5609805" y="258445"/>
                  </a:lnTo>
                  <a:lnTo>
                    <a:pt x="5609805" y="4572"/>
                  </a:lnTo>
                  <a:lnTo>
                    <a:pt x="5631761" y="3738"/>
                  </a:lnTo>
                  <a:lnTo>
                    <a:pt x="5647905" y="3143"/>
                  </a:lnTo>
                  <a:lnTo>
                    <a:pt x="5658240" y="2786"/>
                  </a:lnTo>
                  <a:lnTo>
                    <a:pt x="5662764" y="2666"/>
                  </a:lnTo>
                  <a:close/>
                </a:path>
                <a:path w="8335645" h="331469">
                  <a:moveTo>
                    <a:pt x="1582254" y="2666"/>
                  </a:moveTo>
                  <a:lnTo>
                    <a:pt x="1588604" y="2666"/>
                  </a:lnTo>
                  <a:lnTo>
                    <a:pt x="1593938" y="3048"/>
                  </a:lnTo>
                  <a:lnTo>
                    <a:pt x="1598256" y="3556"/>
                  </a:lnTo>
                  <a:lnTo>
                    <a:pt x="1598256" y="43687"/>
                  </a:lnTo>
                  <a:lnTo>
                    <a:pt x="1596986" y="43434"/>
                  </a:lnTo>
                  <a:lnTo>
                    <a:pt x="1594573" y="43307"/>
                  </a:lnTo>
                  <a:lnTo>
                    <a:pt x="1590763" y="43307"/>
                  </a:lnTo>
                  <a:lnTo>
                    <a:pt x="1585556" y="43307"/>
                  </a:lnTo>
                  <a:lnTo>
                    <a:pt x="1581873" y="44450"/>
                  </a:lnTo>
                  <a:lnTo>
                    <a:pt x="1579714" y="46989"/>
                  </a:lnTo>
                  <a:lnTo>
                    <a:pt x="1577555" y="49402"/>
                  </a:lnTo>
                  <a:lnTo>
                    <a:pt x="1575650" y="54990"/>
                  </a:lnTo>
                  <a:lnTo>
                    <a:pt x="1560708" y="93956"/>
                  </a:lnTo>
                  <a:lnTo>
                    <a:pt x="1526033" y="120596"/>
                  </a:lnTo>
                  <a:lnTo>
                    <a:pt x="1514817" y="123951"/>
                  </a:lnTo>
                  <a:lnTo>
                    <a:pt x="1526581" y="128192"/>
                  </a:lnTo>
                  <a:lnTo>
                    <a:pt x="1561397" y="157914"/>
                  </a:lnTo>
                  <a:lnTo>
                    <a:pt x="1575523" y="196723"/>
                  </a:lnTo>
                  <a:lnTo>
                    <a:pt x="1577682" y="207137"/>
                  </a:lnTo>
                  <a:lnTo>
                    <a:pt x="1579968" y="213613"/>
                  </a:lnTo>
                  <a:lnTo>
                    <a:pt x="1582381" y="216026"/>
                  </a:lnTo>
                  <a:lnTo>
                    <a:pt x="1584667" y="218566"/>
                  </a:lnTo>
                  <a:lnTo>
                    <a:pt x="1588858" y="219837"/>
                  </a:lnTo>
                  <a:lnTo>
                    <a:pt x="1594700" y="219837"/>
                  </a:lnTo>
                  <a:lnTo>
                    <a:pt x="1597113" y="219837"/>
                  </a:lnTo>
                  <a:lnTo>
                    <a:pt x="1599399" y="219583"/>
                  </a:lnTo>
                  <a:lnTo>
                    <a:pt x="1601431" y="219075"/>
                  </a:lnTo>
                  <a:lnTo>
                    <a:pt x="1601431" y="259461"/>
                  </a:lnTo>
                  <a:lnTo>
                    <a:pt x="1598129" y="260223"/>
                  </a:lnTo>
                  <a:lnTo>
                    <a:pt x="1593176" y="260603"/>
                  </a:lnTo>
                  <a:lnTo>
                    <a:pt x="1586572" y="260603"/>
                  </a:lnTo>
                  <a:lnTo>
                    <a:pt x="1545083" y="242427"/>
                  </a:lnTo>
                  <a:lnTo>
                    <a:pt x="1529984" y="194726"/>
                  </a:lnTo>
                  <a:lnTo>
                    <a:pt x="1524803" y="180339"/>
                  </a:lnTo>
                  <a:lnTo>
                    <a:pt x="1490132" y="147367"/>
                  </a:lnTo>
                  <a:lnTo>
                    <a:pt x="1462620" y="143383"/>
                  </a:lnTo>
                  <a:lnTo>
                    <a:pt x="1460588" y="143383"/>
                  </a:lnTo>
                  <a:lnTo>
                    <a:pt x="1460588" y="258445"/>
                  </a:lnTo>
                  <a:lnTo>
                    <a:pt x="1415757" y="258445"/>
                  </a:lnTo>
                  <a:lnTo>
                    <a:pt x="1415757" y="4572"/>
                  </a:lnTo>
                  <a:lnTo>
                    <a:pt x="1460588" y="4572"/>
                  </a:lnTo>
                  <a:lnTo>
                    <a:pt x="1460588" y="105028"/>
                  </a:lnTo>
                  <a:lnTo>
                    <a:pt x="1464017" y="105028"/>
                  </a:lnTo>
                  <a:lnTo>
                    <a:pt x="1501772" y="97581"/>
                  </a:lnTo>
                  <a:lnTo>
                    <a:pt x="1529563" y="63728"/>
                  </a:lnTo>
                  <a:lnTo>
                    <a:pt x="1535518" y="38992"/>
                  </a:lnTo>
                  <a:lnTo>
                    <a:pt x="1538947" y="28924"/>
                  </a:lnTo>
                  <a:lnTo>
                    <a:pt x="1571255" y="3381"/>
                  </a:lnTo>
                  <a:lnTo>
                    <a:pt x="1582254" y="2666"/>
                  </a:lnTo>
                  <a:close/>
                </a:path>
                <a:path w="8335645" h="331469">
                  <a:moveTo>
                    <a:pt x="756970" y="2666"/>
                  </a:moveTo>
                  <a:lnTo>
                    <a:pt x="808480" y="7302"/>
                  </a:lnTo>
                  <a:lnTo>
                    <a:pt x="844435" y="21082"/>
                  </a:lnTo>
                  <a:lnTo>
                    <a:pt x="870855" y="60479"/>
                  </a:lnTo>
                  <a:lnTo>
                    <a:pt x="872616" y="78866"/>
                  </a:lnTo>
                  <a:lnTo>
                    <a:pt x="866180" y="117111"/>
                  </a:lnTo>
                  <a:lnTo>
                    <a:pt x="846869" y="144414"/>
                  </a:lnTo>
                  <a:lnTo>
                    <a:pt x="814682" y="160787"/>
                  </a:lnTo>
                  <a:lnTo>
                    <a:pt x="769619" y="166242"/>
                  </a:lnTo>
                  <a:lnTo>
                    <a:pt x="764425" y="166242"/>
                  </a:lnTo>
                  <a:lnTo>
                    <a:pt x="757605" y="165862"/>
                  </a:lnTo>
                  <a:lnTo>
                    <a:pt x="749160" y="164973"/>
                  </a:lnTo>
                  <a:lnTo>
                    <a:pt x="749160" y="258445"/>
                  </a:lnTo>
                  <a:lnTo>
                    <a:pt x="704088" y="258445"/>
                  </a:lnTo>
                  <a:lnTo>
                    <a:pt x="704088" y="4572"/>
                  </a:lnTo>
                  <a:lnTo>
                    <a:pt x="726052" y="3738"/>
                  </a:lnTo>
                  <a:lnTo>
                    <a:pt x="742188" y="3143"/>
                  </a:lnTo>
                  <a:lnTo>
                    <a:pt x="752494" y="2786"/>
                  </a:lnTo>
                  <a:lnTo>
                    <a:pt x="756970" y="2666"/>
                  </a:lnTo>
                  <a:close/>
                </a:path>
                <a:path w="8335645" h="331469">
                  <a:moveTo>
                    <a:pt x="1813902" y="2032"/>
                  </a:moveTo>
                  <a:lnTo>
                    <a:pt x="1863444" y="11622"/>
                  </a:lnTo>
                  <a:lnTo>
                    <a:pt x="1892500" y="39624"/>
                  </a:lnTo>
                  <a:lnTo>
                    <a:pt x="1898103" y="67437"/>
                  </a:lnTo>
                  <a:lnTo>
                    <a:pt x="1896103" y="81843"/>
                  </a:lnTo>
                  <a:lnTo>
                    <a:pt x="1890102" y="94583"/>
                  </a:lnTo>
                  <a:lnTo>
                    <a:pt x="1880101" y="105656"/>
                  </a:lnTo>
                  <a:lnTo>
                    <a:pt x="1866099" y="115062"/>
                  </a:lnTo>
                  <a:lnTo>
                    <a:pt x="1886769" y="125468"/>
                  </a:lnTo>
                  <a:lnTo>
                    <a:pt x="1901532" y="140303"/>
                  </a:lnTo>
                  <a:lnTo>
                    <a:pt x="1910391" y="159567"/>
                  </a:lnTo>
                  <a:lnTo>
                    <a:pt x="1913343" y="183261"/>
                  </a:lnTo>
                  <a:lnTo>
                    <a:pt x="1911720" y="199691"/>
                  </a:lnTo>
                  <a:lnTo>
                    <a:pt x="1887181" y="238125"/>
                  </a:lnTo>
                  <a:lnTo>
                    <a:pt x="1839354" y="257180"/>
                  </a:lnTo>
                  <a:lnTo>
                    <a:pt x="1819617" y="258445"/>
                  </a:lnTo>
                  <a:lnTo>
                    <a:pt x="1741893" y="258445"/>
                  </a:lnTo>
                  <a:lnTo>
                    <a:pt x="1741893" y="4572"/>
                  </a:lnTo>
                  <a:lnTo>
                    <a:pt x="1768825" y="3478"/>
                  </a:lnTo>
                  <a:lnTo>
                    <a:pt x="1789804" y="2682"/>
                  </a:lnTo>
                  <a:lnTo>
                    <a:pt x="1804830" y="2196"/>
                  </a:lnTo>
                  <a:lnTo>
                    <a:pt x="1813902" y="2032"/>
                  </a:lnTo>
                  <a:close/>
                </a:path>
                <a:path w="8335645" h="331469">
                  <a:moveTo>
                    <a:pt x="2523070" y="1650"/>
                  </a:moveTo>
                  <a:lnTo>
                    <a:pt x="2539882" y="1863"/>
                  </a:lnTo>
                  <a:lnTo>
                    <a:pt x="2557741" y="2492"/>
                  </a:lnTo>
                  <a:lnTo>
                    <a:pt x="2576649" y="3526"/>
                  </a:lnTo>
                  <a:lnTo>
                    <a:pt x="2596603" y="4952"/>
                  </a:lnTo>
                  <a:lnTo>
                    <a:pt x="2596603" y="258445"/>
                  </a:lnTo>
                  <a:lnTo>
                    <a:pt x="2551899" y="258445"/>
                  </a:lnTo>
                  <a:lnTo>
                    <a:pt x="2551899" y="153035"/>
                  </a:lnTo>
                  <a:lnTo>
                    <a:pt x="2541231" y="153035"/>
                  </a:lnTo>
                  <a:lnTo>
                    <a:pt x="2495511" y="167512"/>
                  </a:lnTo>
                  <a:lnTo>
                    <a:pt x="2472905" y="212978"/>
                  </a:lnTo>
                  <a:lnTo>
                    <a:pt x="2470024" y="224764"/>
                  </a:lnTo>
                  <a:lnTo>
                    <a:pt x="2466333" y="234775"/>
                  </a:lnTo>
                  <a:lnTo>
                    <a:pt x="2433966" y="259893"/>
                  </a:lnTo>
                  <a:lnTo>
                    <a:pt x="2424010" y="260603"/>
                  </a:lnTo>
                  <a:lnTo>
                    <a:pt x="2417025" y="260603"/>
                  </a:lnTo>
                  <a:lnTo>
                    <a:pt x="2411945" y="260223"/>
                  </a:lnTo>
                  <a:lnTo>
                    <a:pt x="2408770" y="259461"/>
                  </a:lnTo>
                  <a:lnTo>
                    <a:pt x="2408770" y="219456"/>
                  </a:lnTo>
                  <a:lnTo>
                    <a:pt x="2410929" y="219963"/>
                  </a:lnTo>
                  <a:lnTo>
                    <a:pt x="2413088" y="220090"/>
                  </a:lnTo>
                  <a:lnTo>
                    <a:pt x="2415501" y="220090"/>
                  </a:lnTo>
                  <a:lnTo>
                    <a:pt x="2421216" y="220090"/>
                  </a:lnTo>
                  <a:lnTo>
                    <a:pt x="2425280" y="218439"/>
                  </a:lnTo>
                  <a:lnTo>
                    <a:pt x="2427566" y="214884"/>
                  </a:lnTo>
                  <a:lnTo>
                    <a:pt x="2429979" y="211327"/>
                  </a:lnTo>
                  <a:lnTo>
                    <a:pt x="2432011" y="205739"/>
                  </a:lnTo>
                  <a:lnTo>
                    <a:pt x="2450522" y="161480"/>
                  </a:lnTo>
                  <a:lnTo>
                    <a:pt x="2483319" y="138175"/>
                  </a:lnTo>
                  <a:lnTo>
                    <a:pt x="2468014" y="133768"/>
                  </a:lnTo>
                  <a:lnTo>
                    <a:pt x="2432119" y="106114"/>
                  </a:lnTo>
                  <a:lnTo>
                    <a:pt x="2425153" y="76200"/>
                  </a:lnTo>
                  <a:lnTo>
                    <a:pt x="2426677" y="61174"/>
                  </a:lnTo>
                  <a:lnTo>
                    <a:pt x="2449537" y="23240"/>
                  </a:lnTo>
                  <a:lnTo>
                    <a:pt x="2500044" y="3006"/>
                  </a:lnTo>
                  <a:lnTo>
                    <a:pt x="2523070" y="1650"/>
                  </a:lnTo>
                  <a:close/>
                </a:path>
                <a:path w="8335645" h="331469">
                  <a:moveTo>
                    <a:pt x="1014298" y="1650"/>
                  </a:moveTo>
                  <a:lnTo>
                    <a:pt x="1031116" y="1863"/>
                  </a:lnTo>
                  <a:lnTo>
                    <a:pt x="1048977" y="2492"/>
                  </a:lnTo>
                  <a:lnTo>
                    <a:pt x="1067878" y="3526"/>
                  </a:lnTo>
                  <a:lnTo>
                    <a:pt x="1087818" y="4952"/>
                  </a:lnTo>
                  <a:lnTo>
                    <a:pt x="1087818" y="258445"/>
                  </a:lnTo>
                  <a:lnTo>
                    <a:pt x="1043089" y="258445"/>
                  </a:lnTo>
                  <a:lnTo>
                    <a:pt x="1043089" y="153035"/>
                  </a:lnTo>
                  <a:lnTo>
                    <a:pt x="1032510" y="153035"/>
                  </a:lnTo>
                  <a:lnTo>
                    <a:pt x="986739" y="167512"/>
                  </a:lnTo>
                  <a:lnTo>
                    <a:pt x="964196" y="212978"/>
                  </a:lnTo>
                  <a:lnTo>
                    <a:pt x="961281" y="224764"/>
                  </a:lnTo>
                  <a:lnTo>
                    <a:pt x="957565" y="234775"/>
                  </a:lnTo>
                  <a:lnTo>
                    <a:pt x="925193" y="259893"/>
                  </a:lnTo>
                  <a:lnTo>
                    <a:pt x="915301" y="260603"/>
                  </a:lnTo>
                  <a:lnTo>
                    <a:pt x="908253" y="260603"/>
                  </a:lnTo>
                  <a:lnTo>
                    <a:pt x="903160" y="260223"/>
                  </a:lnTo>
                  <a:lnTo>
                    <a:pt x="900036" y="259461"/>
                  </a:lnTo>
                  <a:lnTo>
                    <a:pt x="900036" y="219456"/>
                  </a:lnTo>
                  <a:lnTo>
                    <a:pt x="902119" y="219963"/>
                  </a:lnTo>
                  <a:lnTo>
                    <a:pt x="904379" y="220090"/>
                  </a:lnTo>
                  <a:lnTo>
                    <a:pt x="906805" y="220090"/>
                  </a:lnTo>
                  <a:lnTo>
                    <a:pt x="912469" y="220090"/>
                  </a:lnTo>
                  <a:lnTo>
                    <a:pt x="916482" y="218439"/>
                  </a:lnTo>
                  <a:lnTo>
                    <a:pt x="918857" y="214884"/>
                  </a:lnTo>
                  <a:lnTo>
                    <a:pt x="921219" y="211327"/>
                  </a:lnTo>
                  <a:lnTo>
                    <a:pt x="923213" y="205739"/>
                  </a:lnTo>
                  <a:lnTo>
                    <a:pt x="924839" y="198120"/>
                  </a:lnTo>
                  <a:lnTo>
                    <a:pt x="931328" y="178145"/>
                  </a:lnTo>
                  <a:lnTo>
                    <a:pt x="941784" y="161480"/>
                  </a:lnTo>
                  <a:lnTo>
                    <a:pt x="956207" y="148149"/>
                  </a:lnTo>
                  <a:lnTo>
                    <a:pt x="974597" y="138175"/>
                  </a:lnTo>
                  <a:lnTo>
                    <a:pt x="959250" y="133768"/>
                  </a:lnTo>
                  <a:lnTo>
                    <a:pt x="923361" y="106114"/>
                  </a:lnTo>
                  <a:lnTo>
                    <a:pt x="916343" y="76200"/>
                  </a:lnTo>
                  <a:lnTo>
                    <a:pt x="917869" y="61174"/>
                  </a:lnTo>
                  <a:lnTo>
                    <a:pt x="940790" y="23240"/>
                  </a:lnTo>
                  <a:lnTo>
                    <a:pt x="991307" y="3006"/>
                  </a:lnTo>
                  <a:lnTo>
                    <a:pt x="1014298" y="1650"/>
                  </a:lnTo>
                  <a:close/>
                </a:path>
                <a:path w="8335645" h="331469">
                  <a:moveTo>
                    <a:pt x="7751787" y="1015"/>
                  </a:moveTo>
                  <a:lnTo>
                    <a:pt x="7771472" y="1015"/>
                  </a:lnTo>
                  <a:lnTo>
                    <a:pt x="7873580" y="258445"/>
                  </a:lnTo>
                  <a:lnTo>
                    <a:pt x="7823923" y="258445"/>
                  </a:lnTo>
                  <a:lnTo>
                    <a:pt x="7805127" y="207010"/>
                  </a:lnTo>
                  <a:lnTo>
                    <a:pt x="7718005" y="207010"/>
                  </a:lnTo>
                  <a:lnTo>
                    <a:pt x="7700733" y="258445"/>
                  </a:lnTo>
                  <a:lnTo>
                    <a:pt x="7650187" y="258445"/>
                  </a:lnTo>
                  <a:lnTo>
                    <a:pt x="7751787" y="1015"/>
                  </a:lnTo>
                  <a:close/>
                </a:path>
                <a:path w="8335645" h="331469">
                  <a:moveTo>
                    <a:pt x="319290" y="1015"/>
                  </a:moveTo>
                  <a:lnTo>
                    <a:pt x="338886" y="1015"/>
                  </a:lnTo>
                  <a:lnTo>
                    <a:pt x="441007" y="258445"/>
                  </a:lnTo>
                  <a:lnTo>
                    <a:pt x="391426" y="258445"/>
                  </a:lnTo>
                  <a:lnTo>
                    <a:pt x="372529" y="207010"/>
                  </a:lnTo>
                  <a:lnTo>
                    <a:pt x="285483" y="207010"/>
                  </a:lnTo>
                  <a:lnTo>
                    <a:pt x="268147" y="258445"/>
                  </a:lnTo>
                  <a:lnTo>
                    <a:pt x="217690" y="258445"/>
                  </a:lnTo>
                  <a:lnTo>
                    <a:pt x="319290" y="1015"/>
                  </a:lnTo>
                  <a:close/>
                </a:path>
                <a:path w="8335645" h="331469">
                  <a:moveTo>
                    <a:pt x="6926287" y="0"/>
                  </a:moveTo>
                  <a:lnTo>
                    <a:pt x="6974293" y="8397"/>
                  </a:lnTo>
                  <a:lnTo>
                    <a:pt x="7009726" y="33654"/>
                  </a:lnTo>
                  <a:lnTo>
                    <a:pt x="7031555" y="74422"/>
                  </a:lnTo>
                  <a:lnTo>
                    <a:pt x="7038809" y="129286"/>
                  </a:lnTo>
                  <a:lnTo>
                    <a:pt x="7036924" y="158692"/>
                  </a:lnTo>
                  <a:lnTo>
                    <a:pt x="7021772" y="207599"/>
                  </a:lnTo>
                  <a:lnTo>
                    <a:pt x="6991738" y="242724"/>
                  </a:lnTo>
                  <a:lnTo>
                    <a:pt x="6948824" y="260544"/>
                  </a:lnTo>
                  <a:lnTo>
                    <a:pt x="6922604" y="262763"/>
                  </a:lnTo>
                  <a:lnTo>
                    <a:pt x="6898337" y="260522"/>
                  </a:lnTo>
                  <a:lnTo>
                    <a:pt x="6859043" y="242564"/>
                  </a:lnTo>
                  <a:lnTo>
                    <a:pt x="6832157" y="207224"/>
                  </a:lnTo>
                  <a:lnTo>
                    <a:pt x="6818631" y="158456"/>
                  </a:lnTo>
                  <a:lnTo>
                    <a:pt x="6816940" y="129286"/>
                  </a:lnTo>
                  <a:lnTo>
                    <a:pt x="6818798" y="103260"/>
                  </a:lnTo>
                  <a:lnTo>
                    <a:pt x="6833657" y="57402"/>
                  </a:lnTo>
                  <a:lnTo>
                    <a:pt x="6862779" y="21109"/>
                  </a:lnTo>
                  <a:lnTo>
                    <a:pt x="6902594" y="2337"/>
                  </a:lnTo>
                  <a:lnTo>
                    <a:pt x="6926287" y="0"/>
                  </a:lnTo>
                  <a:close/>
                </a:path>
                <a:path w="8335645" h="331469">
                  <a:moveTo>
                    <a:pt x="6481279" y="0"/>
                  </a:moveTo>
                  <a:lnTo>
                    <a:pt x="6529285" y="8397"/>
                  </a:lnTo>
                  <a:lnTo>
                    <a:pt x="6564718" y="33654"/>
                  </a:lnTo>
                  <a:lnTo>
                    <a:pt x="6586547" y="74422"/>
                  </a:lnTo>
                  <a:lnTo>
                    <a:pt x="6593801" y="129286"/>
                  </a:lnTo>
                  <a:lnTo>
                    <a:pt x="6591916" y="158692"/>
                  </a:lnTo>
                  <a:lnTo>
                    <a:pt x="6576764" y="207599"/>
                  </a:lnTo>
                  <a:lnTo>
                    <a:pt x="6546730" y="242724"/>
                  </a:lnTo>
                  <a:lnTo>
                    <a:pt x="6503816" y="260544"/>
                  </a:lnTo>
                  <a:lnTo>
                    <a:pt x="6477596" y="262763"/>
                  </a:lnTo>
                  <a:lnTo>
                    <a:pt x="6453329" y="260522"/>
                  </a:lnTo>
                  <a:lnTo>
                    <a:pt x="6414035" y="242564"/>
                  </a:lnTo>
                  <a:lnTo>
                    <a:pt x="6387149" y="207224"/>
                  </a:lnTo>
                  <a:lnTo>
                    <a:pt x="6373623" y="158456"/>
                  </a:lnTo>
                  <a:lnTo>
                    <a:pt x="6371932" y="129286"/>
                  </a:lnTo>
                  <a:lnTo>
                    <a:pt x="6373790" y="103260"/>
                  </a:lnTo>
                  <a:lnTo>
                    <a:pt x="6388649" y="57402"/>
                  </a:lnTo>
                  <a:lnTo>
                    <a:pt x="6417771" y="21109"/>
                  </a:lnTo>
                  <a:lnTo>
                    <a:pt x="6457586" y="2337"/>
                  </a:lnTo>
                  <a:lnTo>
                    <a:pt x="6481279" y="0"/>
                  </a:lnTo>
                  <a:close/>
                </a:path>
                <a:path w="8335645" h="331469">
                  <a:moveTo>
                    <a:pt x="5350471" y="0"/>
                  </a:moveTo>
                  <a:lnTo>
                    <a:pt x="5398477" y="8397"/>
                  </a:lnTo>
                  <a:lnTo>
                    <a:pt x="5433910" y="33654"/>
                  </a:lnTo>
                  <a:lnTo>
                    <a:pt x="5455739" y="74422"/>
                  </a:lnTo>
                  <a:lnTo>
                    <a:pt x="5462993" y="129286"/>
                  </a:lnTo>
                  <a:lnTo>
                    <a:pt x="5461108" y="158692"/>
                  </a:lnTo>
                  <a:lnTo>
                    <a:pt x="5445956" y="207599"/>
                  </a:lnTo>
                  <a:lnTo>
                    <a:pt x="5415924" y="242724"/>
                  </a:lnTo>
                  <a:lnTo>
                    <a:pt x="5373062" y="260544"/>
                  </a:lnTo>
                  <a:lnTo>
                    <a:pt x="5346915" y="262763"/>
                  </a:lnTo>
                  <a:lnTo>
                    <a:pt x="5322575" y="260522"/>
                  </a:lnTo>
                  <a:lnTo>
                    <a:pt x="5283229" y="242564"/>
                  </a:lnTo>
                  <a:lnTo>
                    <a:pt x="5256341" y="207224"/>
                  </a:lnTo>
                  <a:lnTo>
                    <a:pt x="5242815" y="158456"/>
                  </a:lnTo>
                  <a:lnTo>
                    <a:pt x="5241124" y="129286"/>
                  </a:lnTo>
                  <a:lnTo>
                    <a:pt x="5242982" y="103260"/>
                  </a:lnTo>
                  <a:lnTo>
                    <a:pt x="5257841" y="57402"/>
                  </a:lnTo>
                  <a:lnTo>
                    <a:pt x="5286963" y="21109"/>
                  </a:lnTo>
                  <a:lnTo>
                    <a:pt x="5326778" y="2337"/>
                  </a:lnTo>
                  <a:lnTo>
                    <a:pt x="5350471" y="0"/>
                  </a:lnTo>
                  <a:close/>
                </a:path>
                <a:path w="8335645" h="331469">
                  <a:moveTo>
                    <a:pt x="4324819" y="0"/>
                  </a:moveTo>
                  <a:lnTo>
                    <a:pt x="4372736" y="9644"/>
                  </a:lnTo>
                  <a:lnTo>
                    <a:pt x="4401273" y="37830"/>
                  </a:lnTo>
                  <a:lnTo>
                    <a:pt x="4406734" y="65277"/>
                  </a:lnTo>
                  <a:lnTo>
                    <a:pt x="4406139" y="74499"/>
                  </a:lnTo>
                  <a:lnTo>
                    <a:pt x="4385843" y="111267"/>
                  </a:lnTo>
                  <a:lnTo>
                    <a:pt x="4371047" y="119634"/>
                  </a:lnTo>
                  <a:lnTo>
                    <a:pt x="4381434" y="124106"/>
                  </a:lnTo>
                  <a:lnTo>
                    <a:pt x="4409923" y="152909"/>
                  </a:lnTo>
                  <a:lnTo>
                    <a:pt x="4416513" y="183896"/>
                  </a:lnTo>
                  <a:lnTo>
                    <a:pt x="4414894" y="201300"/>
                  </a:lnTo>
                  <a:lnTo>
                    <a:pt x="4390605" y="241681"/>
                  </a:lnTo>
                  <a:lnTo>
                    <a:pt x="4340921" y="261451"/>
                  </a:lnTo>
                  <a:lnTo>
                    <a:pt x="4319612" y="262763"/>
                  </a:lnTo>
                  <a:lnTo>
                    <a:pt x="4297796" y="261546"/>
                  </a:lnTo>
                  <a:lnTo>
                    <a:pt x="4277671" y="257889"/>
                  </a:lnTo>
                  <a:lnTo>
                    <a:pt x="4259212" y="251779"/>
                  </a:lnTo>
                  <a:lnTo>
                    <a:pt x="4242396" y="243204"/>
                  </a:lnTo>
                  <a:lnTo>
                    <a:pt x="4261954" y="203835"/>
                  </a:lnTo>
                  <a:lnTo>
                    <a:pt x="4275907" y="212649"/>
                  </a:lnTo>
                  <a:lnTo>
                    <a:pt x="4290514" y="218916"/>
                  </a:lnTo>
                  <a:lnTo>
                    <a:pt x="4305763" y="222658"/>
                  </a:lnTo>
                  <a:lnTo>
                    <a:pt x="4321644" y="223900"/>
                  </a:lnTo>
                  <a:lnTo>
                    <a:pt x="4332453" y="223234"/>
                  </a:lnTo>
                  <a:lnTo>
                    <a:pt x="4366983" y="200564"/>
                  </a:lnTo>
                  <a:lnTo>
                    <a:pt x="4370158" y="184276"/>
                  </a:lnTo>
                  <a:lnTo>
                    <a:pt x="4369228" y="173706"/>
                  </a:lnTo>
                  <a:lnTo>
                    <a:pt x="4336884" y="141366"/>
                  </a:lnTo>
                  <a:lnTo>
                    <a:pt x="4312119" y="138429"/>
                  </a:lnTo>
                  <a:lnTo>
                    <a:pt x="4304783" y="138501"/>
                  </a:lnTo>
                  <a:lnTo>
                    <a:pt x="4298007" y="138715"/>
                  </a:lnTo>
                  <a:lnTo>
                    <a:pt x="4291778" y="139072"/>
                  </a:lnTo>
                  <a:lnTo>
                    <a:pt x="4286084" y="139573"/>
                  </a:lnTo>
                  <a:lnTo>
                    <a:pt x="4286084" y="102615"/>
                  </a:lnTo>
                  <a:lnTo>
                    <a:pt x="4292847" y="103209"/>
                  </a:lnTo>
                  <a:lnTo>
                    <a:pt x="4299610" y="103647"/>
                  </a:lnTo>
                  <a:lnTo>
                    <a:pt x="4306373" y="103919"/>
                  </a:lnTo>
                  <a:lnTo>
                    <a:pt x="4313135" y="104012"/>
                  </a:lnTo>
                  <a:lnTo>
                    <a:pt x="4324016" y="103421"/>
                  </a:lnTo>
                  <a:lnTo>
                    <a:pt x="4358252" y="83407"/>
                  </a:lnTo>
                  <a:lnTo>
                    <a:pt x="4361395" y="68072"/>
                  </a:lnTo>
                  <a:lnTo>
                    <a:pt x="4361395" y="58420"/>
                  </a:lnTo>
                  <a:lnTo>
                    <a:pt x="4321263" y="38226"/>
                  </a:lnTo>
                  <a:lnTo>
                    <a:pt x="4309214" y="39179"/>
                  </a:lnTo>
                  <a:lnTo>
                    <a:pt x="4296498" y="42037"/>
                  </a:lnTo>
                  <a:lnTo>
                    <a:pt x="4283116" y="46799"/>
                  </a:lnTo>
                  <a:lnTo>
                    <a:pt x="4269066" y="53466"/>
                  </a:lnTo>
                  <a:lnTo>
                    <a:pt x="4253445" y="16256"/>
                  </a:lnTo>
                  <a:lnTo>
                    <a:pt x="4272331" y="9108"/>
                  </a:lnTo>
                  <a:lnTo>
                    <a:pt x="4290514" y="4032"/>
                  </a:lnTo>
                  <a:lnTo>
                    <a:pt x="4308006" y="1004"/>
                  </a:lnTo>
                  <a:lnTo>
                    <a:pt x="4324819" y="0"/>
                  </a:lnTo>
                  <a:close/>
                </a:path>
                <a:path w="8335645" h="331469">
                  <a:moveTo>
                    <a:pt x="3708615" y="0"/>
                  </a:moveTo>
                  <a:lnTo>
                    <a:pt x="3729098" y="1123"/>
                  </a:lnTo>
                  <a:lnTo>
                    <a:pt x="3747509" y="4508"/>
                  </a:lnTo>
                  <a:lnTo>
                    <a:pt x="3763872" y="10179"/>
                  </a:lnTo>
                  <a:lnTo>
                    <a:pt x="3778211" y="18161"/>
                  </a:lnTo>
                  <a:lnTo>
                    <a:pt x="3759796" y="55372"/>
                  </a:lnTo>
                  <a:lnTo>
                    <a:pt x="3751057" y="48631"/>
                  </a:lnTo>
                  <a:lnTo>
                    <a:pt x="3740080" y="43830"/>
                  </a:lnTo>
                  <a:lnTo>
                    <a:pt x="3726864" y="40959"/>
                  </a:lnTo>
                  <a:lnTo>
                    <a:pt x="3711409" y="40004"/>
                  </a:lnTo>
                  <a:lnTo>
                    <a:pt x="3695600" y="41721"/>
                  </a:lnTo>
                  <a:lnTo>
                    <a:pt x="3658577" y="67563"/>
                  </a:lnTo>
                  <a:lnTo>
                    <a:pt x="3640129" y="115373"/>
                  </a:lnTo>
                  <a:lnTo>
                    <a:pt x="3638892" y="134112"/>
                  </a:lnTo>
                  <a:lnTo>
                    <a:pt x="3640035" y="152735"/>
                  </a:lnTo>
                  <a:lnTo>
                    <a:pt x="3657180" y="197865"/>
                  </a:lnTo>
                  <a:lnTo>
                    <a:pt x="3692578" y="221083"/>
                  </a:lnTo>
                  <a:lnTo>
                    <a:pt x="3707980" y="222631"/>
                  </a:lnTo>
                  <a:lnTo>
                    <a:pt x="3724911" y="221035"/>
                  </a:lnTo>
                  <a:lnTo>
                    <a:pt x="3739889" y="216249"/>
                  </a:lnTo>
                  <a:lnTo>
                    <a:pt x="3752915" y="208272"/>
                  </a:lnTo>
                  <a:lnTo>
                    <a:pt x="3763987" y="197103"/>
                  </a:lnTo>
                  <a:lnTo>
                    <a:pt x="3785323" y="233679"/>
                  </a:lnTo>
                  <a:lnTo>
                    <a:pt x="3769823" y="246421"/>
                  </a:lnTo>
                  <a:lnTo>
                    <a:pt x="3751145" y="255508"/>
                  </a:lnTo>
                  <a:lnTo>
                    <a:pt x="3729299" y="260951"/>
                  </a:lnTo>
                  <a:lnTo>
                    <a:pt x="3704297" y="262763"/>
                  </a:lnTo>
                  <a:lnTo>
                    <a:pt x="3679034" y="260572"/>
                  </a:lnTo>
                  <a:lnTo>
                    <a:pt x="3637557" y="243046"/>
                  </a:lnTo>
                  <a:lnTo>
                    <a:pt x="3608605" y="208595"/>
                  </a:lnTo>
                  <a:lnTo>
                    <a:pt x="3593988" y="160934"/>
                  </a:lnTo>
                  <a:lnTo>
                    <a:pt x="3592156" y="132461"/>
                  </a:lnTo>
                  <a:lnTo>
                    <a:pt x="3594178" y="105628"/>
                  </a:lnTo>
                  <a:lnTo>
                    <a:pt x="3610319" y="58487"/>
                  </a:lnTo>
                  <a:lnTo>
                    <a:pt x="3641821" y="21484"/>
                  </a:lnTo>
                  <a:lnTo>
                    <a:pt x="3683922" y="2383"/>
                  </a:lnTo>
                  <a:lnTo>
                    <a:pt x="3708615" y="0"/>
                  </a:lnTo>
                  <a:close/>
                </a:path>
                <a:path w="8335645" h="331469">
                  <a:moveTo>
                    <a:pt x="3451567" y="0"/>
                  </a:moveTo>
                  <a:lnTo>
                    <a:pt x="3499573" y="8397"/>
                  </a:lnTo>
                  <a:lnTo>
                    <a:pt x="3535006" y="33654"/>
                  </a:lnTo>
                  <a:lnTo>
                    <a:pt x="3556835" y="74422"/>
                  </a:lnTo>
                  <a:lnTo>
                    <a:pt x="3564089" y="129286"/>
                  </a:lnTo>
                  <a:lnTo>
                    <a:pt x="3562204" y="158692"/>
                  </a:lnTo>
                  <a:lnTo>
                    <a:pt x="3547052" y="207599"/>
                  </a:lnTo>
                  <a:lnTo>
                    <a:pt x="3517018" y="242724"/>
                  </a:lnTo>
                  <a:lnTo>
                    <a:pt x="3474104" y="260544"/>
                  </a:lnTo>
                  <a:lnTo>
                    <a:pt x="3447884" y="262763"/>
                  </a:lnTo>
                  <a:lnTo>
                    <a:pt x="3423617" y="260522"/>
                  </a:lnTo>
                  <a:lnTo>
                    <a:pt x="3384323" y="242564"/>
                  </a:lnTo>
                  <a:lnTo>
                    <a:pt x="3357437" y="207224"/>
                  </a:lnTo>
                  <a:lnTo>
                    <a:pt x="3343911" y="158456"/>
                  </a:lnTo>
                  <a:lnTo>
                    <a:pt x="3342220" y="129286"/>
                  </a:lnTo>
                  <a:lnTo>
                    <a:pt x="3344078" y="103260"/>
                  </a:lnTo>
                  <a:lnTo>
                    <a:pt x="3358937" y="57402"/>
                  </a:lnTo>
                  <a:lnTo>
                    <a:pt x="3388059" y="21109"/>
                  </a:lnTo>
                  <a:lnTo>
                    <a:pt x="3427874" y="2337"/>
                  </a:lnTo>
                  <a:lnTo>
                    <a:pt x="3451567" y="0"/>
                  </a:lnTo>
                  <a:close/>
                </a:path>
              </a:pathLst>
            </a:custGeom>
            <a:ln w="3175">
              <a:solidFill>
                <a:srgbClr val="58134A"/>
              </a:solidFill>
            </a:ln>
          </p:spPr>
          <p:txBody>
            <a:bodyPr wrap="square" lIns="0" tIns="0" rIns="0" bIns="0" rtlCol="0"/>
            <a:lstStyle/>
            <a:p>
              <a:endParaRPr/>
            </a:p>
          </p:txBody>
        </p:sp>
      </p:grpSp>
      <p:grpSp>
        <p:nvGrpSpPr>
          <p:cNvPr id="41" name="object 41"/>
          <p:cNvGrpSpPr/>
          <p:nvPr/>
        </p:nvGrpSpPr>
        <p:grpSpPr>
          <a:xfrm>
            <a:off x="178346" y="1117219"/>
            <a:ext cx="1349375" cy="264795"/>
            <a:chOff x="178346" y="1117219"/>
            <a:chExt cx="1349375" cy="264795"/>
          </a:xfrm>
        </p:grpSpPr>
        <p:pic>
          <p:nvPicPr>
            <p:cNvPr id="42" name="object 42"/>
            <p:cNvPicPr/>
            <p:nvPr/>
          </p:nvPicPr>
          <p:blipFill>
            <a:blip r:embed="rId22" cstate="print"/>
            <a:stretch>
              <a:fillRect/>
            </a:stretch>
          </p:blipFill>
          <p:spPr>
            <a:xfrm>
              <a:off x="179235" y="1118108"/>
              <a:ext cx="1347558" cy="262763"/>
            </a:xfrm>
            <a:prstGeom prst="rect">
              <a:avLst/>
            </a:prstGeom>
          </p:spPr>
        </p:pic>
        <p:pic>
          <p:nvPicPr>
            <p:cNvPr id="43" name="object 43"/>
            <p:cNvPicPr/>
            <p:nvPr/>
          </p:nvPicPr>
          <p:blipFill>
            <a:blip r:embed="rId3" cstate="print"/>
            <a:stretch>
              <a:fillRect/>
            </a:stretch>
          </p:blipFill>
          <p:spPr>
            <a:xfrm>
              <a:off x="681799" y="1255649"/>
              <a:ext cx="81876" cy="85216"/>
            </a:xfrm>
            <a:prstGeom prst="rect">
              <a:avLst/>
            </a:prstGeom>
          </p:spPr>
        </p:pic>
        <p:pic>
          <p:nvPicPr>
            <p:cNvPr id="44" name="object 44"/>
            <p:cNvPicPr/>
            <p:nvPr/>
          </p:nvPicPr>
          <p:blipFill>
            <a:blip r:embed="rId23" cstate="print"/>
            <a:stretch>
              <a:fillRect/>
            </a:stretch>
          </p:blipFill>
          <p:spPr>
            <a:xfrm>
              <a:off x="223418" y="1160145"/>
              <a:ext cx="79108" cy="84835"/>
            </a:xfrm>
            <a:prstGeom prst="rect">
              <a:avLst/>
            </a:prstGeom>
          </p:spPr>
        </p:pic>
        <p:pic>
          <p:nvPicPr>
            <p:cNvPr id="45" name="object 45"/>
            <p:cNvPicPr/>
            <p:nvPr/>
          </p:nvPicPr>
          <p:blipFill>
            <a:blip r:embed="rId10" cstate="print"/>
            <a:stretch>
              <a:fillRect/>
            </a:stretch>
          </p:blipFill>
          <p:spPr>
            <a:xfrm>
              <a:off x="883577" y="1157224"/>
              <a:ext cx="130086" cy="184403"/>
            </a:xfrm>
            <a:prstGeom prst="rect">
              <a:avLst/>
            </a:prstGeom>
          </p:spPr>
        </p:pic>
        <p:pic>
          <p:nvPicPr>
            <p:cNvPr id="46" name="object 46"/>
            <p:cNvPicPr/>
            <p:nvPr/>
          </p:nvPicPr>
          <p:blipFill>
            <a:blip r:embed="rId10" cstate="print"/>
            <a:stretch>
              <a:fillRect/>
            </a:stretch>
          </p:blipFill>
          <p:spPr>
            <a:xfrm>
              <a:off x="421805" y="1157224"/>
              <a:ext cx="130086" cy="184403"/>
            </a:xfrm>
            <a:prstGeom prst="rect">
              <a:avLst/>
            </a:prstGeom>
          </p:spPr>
        </p:pic>
        <p:sp>
          <p:nvSpPr>
            <p:cNvPr id="47" name="object 47"/>
            <p:cNvSpPr/>
            <p:nvPr/>
          </p:nvSpPr>
          <p:spPr>
            <a:xfrm>
              <a:off x="179235" y="1118108"/>
              <a:ext cx="1348105" cy="262890"/>
            </a:xfrm>
            <a:custGeom>
              <a:avLst/>
              <a:gdLst/>
              <a:ahLst/>
              <a:cxnLst/>
              <a:rect l="l" t="t" r="r" b="b"/>
              <a:pathLst>
                <a:path w="1348105" h="262890">
                  <a:moveTo>
                    <a:pt x="904709" y="4571"/>
                  </a:moveTo>
                  <a:lnTo>
                    <a:pt x="1115021" y="4571"/>
                  </a:lnTo>
                  <a:lnTo>
                    <a:pt x="1115021" y="44322"/>
                  </a:lnTo>
                  <a:lnTo>
                    <a:pt x="1030414" y="44322"/>
                  </a:lnTo>
                  <a:lnTo>
                    <a:pt x="1030414" y="258444"/>
                  </a:lnTo>
                  <a:lnTo>
                    <a:pt x="985342" y="258444"/>
                  </a:lnTo>
                  <a:lnTo>
                    <a:pt x="985342" y="44322"/>
                  </a:lnTo>
                  <a:lnTo>
                    <a:pt x="904709" y="44322"/>
                  </a:lnTo>
                  <a:lnTo>
                    <a:pt x="904709" y="4571"/>
                  </a:lnTo>
                  <a:close/>
                </a:path>
                <a:path w="1348105" h="262890">
                  <a:moveTo>
                    <a:pt x="458723" y="4571"/>
                  </a:moveTo>
                  <a:lnTo>
                    <a:pt x="611987" y="4571"/>
                  </a:lnTo>
                  <a:lnTo>
                    <a:pt x="611987" y="43687"/>
                  </a:lnTo>
                  <a:lnTo>
                    <a:pt x="503453" y="43687"/>
                  </a:lnTo>
                  <a:lnTo>
                    <a:pt x="503453" y="104012"/>
                  </a:lnTo>
                  <a:lnTo>
                    <a:pt x="512535" y="103252"/>
                  </a:lnTo>
                  <a:lnTo>
                    <a:pt x="521054" y="102695"/>
                  </a:lnTo>
                  <a:lnTo>
                    <a:pt x="529008" y="102352"/>
                  </a:lnTo>
                  <a:lnTo>
                    <a:pt x="536397" y="102234"/>
                  </a:lnTo>
                  <a:lnTo>
                    <a:pt x="557359" y="103518"/>
                  </a:lnTo>
                  <a:lnTo>
                    <a:pt x="605485" y="122681"/>
                  </a:lnTo>
                  <a:lnTo>
                    <a:pt x="628654" y="163454"/>
                  </a:lnTo>
                  <a:lnTo>
                    <a:pt x="630199" y="181482"/>
                  </a:lnTo>
                  <a:lnTo>
                    <a:pt x="628654" y="198201"/>
                  </a:lnTo>
                  <a:lnTo>
                    <a:pt x="605485" y="237616"/>
                  </a:lnTo>
                  <a:lnTo>
                    <a:pt x="557359" y="257137"/>
                  </a:lnTo>
                  <a:lnTo>
                    <a:pt x="536397" y="258444"/>
                  </a:lnTo>
                  <a:lnTo>
                    <a:pt x="458723" y="258444"/>
                  </a:lnTo>
                  <a:lnTo>
                    <a:pt x="458723" y="4571"/>
                  </a:lnTo>
                  <a:close/>
                </a:path>
                <a:path w="1348105" h="262890">
                  <a:moveTo>
                    <a:pt x="52882" y="2666"/>
                  </a:moveTo>
                  <a:lnTo>
                    <a:pt x="104392" y="7302"/>
                  </a:lnTo>
                  <a:lnTo>
                    <a:pt x="140347" y="21081"/>
                  </a:lnTo>
                  <a:lnTo>
                    <a:pt x="166767" y="60479"/>
                  </a:lnTo>
                  <a:lnTo>
                    <a:pt x="168529" y="78866"/>
                  </a:lnTo>
                  <a:lnTo>
                    <a:pt x="162092" y="117111"/>
                  </a:lnTo>
                  <a:lnTo>
                    <a:pt x="142781" y="144414"/>
                  </a:lnTo>
                  <a:lnTo>
                    <a:pt x="110594" y="160787"/>
                  </a:lnTo>
                  <a:lnTo>
                    <a:pt x="65532" y="166242"/>
                  </a:lnTo>
                  <a:lnTo>
                    <a:pt x="60337" y="166242"/>
                  </a:lnTo>
                  <a:lnTo>
                    <a:pt x="53517" y="165862"/>
                  </a:lnTo>
                  <a:lnTo>
                    <a:pt x="45072" y="164972"/>
                  </a:lnTo>
                  <a:lnTo>
                    <a:pt x="45072" y="258444"/>
                  </a:lnTo>
                  <a:lnTo>
                    <a:pt x="0" y="258444"/>
                  </a:lnTo>
                  <a:lnTo>
                    <a:pt x="0" y="4571"/>
                  </a:lnTo>
                  <a:lnTo>
                    <a:pt x="21964" y="3738"/>
                  </a:lnTo>
                  <a:lnTo>
                    <a:pt x="38100" y="3143"/>
                  </a:lnTo>
                  <a:lnTo>
                    <a:pt x="48406" y="2786"/>
                  </a:lnTo>
                  <a:lnTo>
                    <a:pt x="52882" y="2666"/>
                  </a:lnTo>
                  <a:close/>
                </a:path>
                <a:path w="1348105" h="262890">
                  <a:moveTo>
                    <a:pt x="1328508" y="634"/>
                  </a:moveTo>
                  <a:lnTo>
                    <a:pt x="1347558" y="634"/>
                  </a:lnTo>
                  <a:lnTo>
                    <a:pt x="1347558" y="258444"/>
                  </a:lnTo>
                  <a:lnTo>
                    <a:pt x="1302473" y="258444"/>
                  </a:lnTo>
                  <a:lnTo>
                    <a:pt x="1302473" y="87629"/>
                  </a:lnTo>
                  <a:lnTo>
                    <a:pt x="1169631" y="262508"/>
                  </a:lnTo>
                  <a:lnTo>
                    <a:pt x="1150581" y="262508"/>
                  </a:lnTo>
                  <a:lnTo>
                    <a:pt x="1150581" y="4571"/>
                  </a:lnTo>
                  <a:lnTo>
                    <a:pt x="1195666" y="4571"/>
                  </a:lnTo>
                  <a:lnTo>
                    <a:pt x="1195666" y="175387"/>
                  </a:lnTo>
                  <a:lnTo>
                    <a:pt x="1328508" y="634"/>
                  </a:lnTo>
                  <a:close/>
                </a:path>
                <a:path w="1348105" h="262890">
                  <a:moveTo>
                    <a:pt x="767829" y="0"/>
                  </a:moveTo>
                  <a:lnTo>
                    <a:pt x="815805" y="8397"/>
                  </a:lnTo>
                  <a:lnTo>
                    <a:pt x="851217" y="33654"/>
                  </a:lnTo>
                  <a:lnTo>
                    <a:pt x="873071" y="74422"/>
                  </a:lnTo>
                  <a:lnTo>
                    <a:pt x="880351" y="129286"/>
                  </a:lnTo>
                  <a:lnTo>
                    <a:pt x="878455" y="158692"/>
                  </a:lnTo>
                  <a:lnTo>
                    <a:pt x="863286" y="207599"/>
                  </a:lnTo>
                  <a:lnTo>
                    <a:pt x="833268" y="242724"/>
                  </a:lnTo>
                  <a:lnTo>
                    <a:pt x="790357" y="260544"/>
                  </a:lnTo>
                  <a:lnTo>
                    <a:pt x="764184" y="262763"/>
                  </a:lnTo>
                  <a:lnTo>
                    <a:pt x="739890" y="260522"/>
                  </a:lnTo>
                  <a:lnTo>
                    <a:pt x="700533" y="242564"/>
                  </a:lnTo>
                  <a:lnTo>
                    <a:pt x="673634" y="207224"/>
                  </a:lnTo>
                  <a:lnTo>
                    <a:pt x="660109" y="158456"/>
                  </a:lnTo>
                  <a:lnTo>
                    <a:pt x="658418" y="129286"/>
                  </a:lnTo>
                  <a:lnTo>
                    <a:pt x="660278" y="103260"/>
                  </a:lnTo>
                  <a:lnTo>
                    <a:pt x="675145" y="57402"/>
                  </a:lnTo>
                  <a:lnTo>
                    <a:pt x="704280" y="21109"/>
                  </a:lnTo>
                  <a:lnTo>
                    <a:pt x="744118" y="2337"/>
                  </a:lnTo>
                  <a:lnTo>
                    <a:pt x="767829" y="0"/>
                  </a:lnTo>
                  <a:close/>
                </a:path>
                <a:path w="1348105" h="262890">
                  <a:moveTo>
                    <a:pt x="306057" y="0"/>
                  </a:moveTo>
                  <a:lnTo>
                    <a:pt x="354033" y="8397"/>
                  </a:lnTo>
                  <a:lnTo>
                    <a:pt x="389445" y="33654"/>
                  </a:lnTo>
                  <a:lnTo>
                    <a:pt x="411299" y="74422"/>
                  </a:lnTo>
                  <a:lnTo>
                    <a:pt x="418579" y="129286"/>
                  </a:lnTo>
                  <a:lnTo>
                    <a:pt x="416683" y="158692"/>
                  </a:lnTo>
                  <a:lnTo>
                    <a:pt x="401514" y="207599"/>
                  </a:lnTo>
                  <a:lnTo>
                    <a:pt x="371494" y="242724"/>
                  </a:lnTo>
                  <a:lnTo>
                    <a:pt x="328579" y="260544"/>
                  </a:lnTo>
                  <a:lnTo>
                    <a:pt x="302412" y="262763"/>
                  </a:lnTo>
                  <a:lnTo>
                    <a:pt x="278118" y="260522"/>
                  </a:lnTo>
                  <a:lnTo>
                    <a:pt x="238761" y="242564"/>
                  </a:lnTo>
                  <a:lnTo>
                    <a:pt x="211862" y="207224"/>
                  </a:lnTo>
                  <a:lnTo>
                    <a:pt x="198337" y="158456"/>
                  </a:lnTo>
                  <a:lnTo>
                    <a:pt x="196646" y="129286"/>
                  </a:lnTo>
                  <a:lnTo>
                    <a:pt x="198506" y="103260"/>
                  </a:lnTo>
                  <a:lnTo>
                    <a:pt x="213373" y="57402"/>
                  </a:lnTo>
                  <a:lnTo>
                    <a:pt x="242508" y="21109"/>
                  </a:lnTo>
                  <a:lnTo>
                    <a:pt x="282346" y="2337"/>
                  </a:lnTo>
                  <a:lnTo>
                    <a:pt x="306057" y="0"/>
                  </a:lnTo>
                  <a:close/>
                </a:path>
              </a:pathLst>
            </a:custGeom>
            <a:ln w="3175">
              <a:solidFill>
                <a:srgbClr val="58134A"/>
              </a:solidFill>
            </a:ln>
          </p:spPr>
          <p:txBody>
            <a:bodyPr wrap="square" lIns="0" tIns="0" rIns="0" bIns="0" rtlCol="0"/>
            <a:lstStyle/>
            <a:p>
              <a:endParaRPr/>
            </a:p>
          </p:txBody>
        </p:sp>
      </p:grpSp>
      <p:grpSp>
        <p:nvGrpSpPr>
          <p:cNvPr id="48" name="object 48"/>
          <p:cNvGrpSpPr/>
          <p:nvPr/>
        </p:nvGrpSpPr>
        <p:grpSpPr>
          <a:xfrm>
            <a:off x="4962668" y="1233878"/>
            <a:ext cx="3629787" cy="5039995"/>
            <a:chOff x="5325998" y="1430350"/>
            <a:chExt cx="3388995" cy="5039995"/>
          </a:xfrm>
        </p:grpSpPr>
        <p:pic>
          <p:nvPicPr>
            <p:cNvPr id="49" name="object 49"/>
            <p:cNvPicPr/>
            <p:nvPr/>
          </p:nvPicPr>
          <p:blipFill>
            <a:blip r:embed="rId24" cstate="print"/>
            <a:stretch>
              <a:fillRect/>
            </a:stretch>
          </p:blipFill>
          <p:spPr>
            <a:xfrm>
              <a:off x="5364098" y="1468450"/>
              <a:ext cx="3312414" cy="4963541"/>
            </a:xfrm>
            <a:prstGeom prst="rect">
              <a:avLst/>
            </a:prstGeom>
          </p:spPr>
        </p:pic>
        <p:sp>
          <p:nvSpPr>
            <p:cNvPr id="50" name="object 50"/>
            <p:cNvSpPr/>
            <p:nvPr/>
          </p:nvSpPr>
          <p:spPr>
            <a:xfrm>
              <a:off x="5345048" y="1449400"/>
              <a:ext cx="3350895" cy="5001895"/>
            </a:xfrm>
            <a:custGeom>
              <a:avLst/>
              <a:gdLst/>
              <a:ahLst/>
              <a:cxnLst/>
              <a:rect l="l" t="t" r="r" b="b"/>
              <a:pathLst>
                <a:path w="3350895" h="5001895">
                  <a:moveTo>
                    <a:pt x="0" y="5001641"/>
                  </a:moveTo>
                  <a:lnTo>
                    <a:pt x="3350514" y="5001641"/>
                  </a:lnTo>
                  <a:lnTo>
                    <a:pt x="3350514" y="0"/>
                  </a:lnTo>
                  <a:lnTo>
                    <a:pt x="0" y="0"/>
                  </a:lnTo>
                  <a:lnTo>
                    <a:pt x="0" y="5001641"/>
                  </a:lnTo>
                  <a:close/>
                </a:path>
              </a:pathLst>
            </a:custGeom>
            <a:ln w="38100">
              <a:solidFill>
                <a:srgbClr val="CDA2D5"/>
              </a:solidFill>
            </a:ln>
          </p:spPr>
          <p:txBody>
            <a:bodyPr wrap="square" lIns="0" tIns="0" rIns="0" bIns="0" rtlCol="0"/>
            <a:lstStyle/>
            <a:p>
              <a:endParaRPr/>
            </a:p>
          </p:txBody>
        </p:sp>
      </p:grpSp>
      <p:pic>
        <p:nvPicPr>
          <p:cNvPr id="53" name="Рисунок 52">
            <a:extLst>
              <a:ext uri="{FF2B5EF4-FFF2-40B4-BE49-F238E27FC236}">
                <a16:creationId xmlns:a16="http://schemas.microsoft.com/office/drawing/2014/main" id="{56F23FF5-C9A4-D16F-F06E-7557907904A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59685" y="1569648"/>
            <a:ext cx="4274370" cy="49079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8090" y="59435"/>
            <a:ext cx="8040094" cy="6466294"/>
            <a:chOff x="179514" y="59435"/>
            <a:chExt cx="8118666" cy="6466294"/>
          </a:xfrm>
        </p:grpSpPr>
        <p:pic>
          <p:nvPicPr>
            <p:cNvPr id="3" name="object 3"/>
            <p:cNvPicPr/>
            <p:nvPr/>
          </p:nvPicPr>
          <p:blipFill>
            <a:blip r:embed="rId3" cstate="print"/>
            <a:stretch>
              <a:fillRect/>
            </a:stretch>
          </p:blipFill>
          <p:spPr>
            <a:xfrm>
              <a:off x="496824" y="59435"/>
              <a:ext cx="7801356" cy="992123"/>
            </a:xfrm>
            <a:prstGeom prst="rect">
              <a:avLst/>
            </a:prstGeom>
          </p:spPr>
        </p:pic>
        <p:sp>
          <p:nvSpPr>
            <p:cNvPr id="4" name="object 4"/>
            <p:cNvSpPr/>
            <p:nvPr/>
          </p:nvSpPr>
          <p:spPr>
            <a:xfrm>
              <a:off x="2931413" y="311658"/>
              <a:ext cx="2934970" cy="402590"/>
            </a:xfrm>
            <a:custGeom>
              <a:avLst/>
              <a:gdLst/>
              <a:ahLst/>
              <a:cxnLst/>
              <a:rect l="l" t="t" r="r" b="b"/>
              <a:pathLst>
                <a:path w="2934970" h="402590">
                  <a:moveTo>
                    <a:pt x="2810891" y="1270"/>
                  </a:moveTo>
                  <a:lnTo>
                    <a:pt x="2787141" y="1270"/>
                  </a:lnTo>
                  <a:lnTo>
                    <a:pt x="2663698" y="313944"/>
                  </a:lnTo>
                  <a:lnTo>
                    <a:pt x="2725039" y="313944"/>
                  </a:lnTo>
                  <a:lnTo>
                    <a:pt x="2746121" y="251460"/>
                  </a:lnTo>
                  <a:lnTo>
                    <a:pt x="2910174" y="251460"/>
                  </a:lnTo>
                  <a:lnTo>
                    <a:pt x="2893543" y="209550"/>
                  </a:lnTo>
                  <a:lnTo>
                    <a:pt x="2761615" y="209550"/>
                  </a:lnTo>
                  <a:lnTo>
                    <a:pt x="2798699" y="95758"/>
                  </a:lnTo>
                  <a:lnTo>
                    <a:pt x="2848386" y="95758"/>
                  </a:lnTo>
                  <a:lnTo>
                    <a:pt x="2810891" y="1270"/>
                  </a:lnTo>
                  <a:close/>
                </a:path>
                <a:path w="2934970" h="402590">
                  <a:moveTo>
                    <a:pt x="2910174" y="251460"/>
                  </a:moveTo>
                  <a:lnTo>
                    <a:pt x="2851785" y="251460"/>
                  </a:lnTo>
                  <a:lnTo>
                    <a:pt x="2874772" y="313944"/>
                  </a:lnTo>
                  <a:lnTo>
                    <a:pt x="2934970" y="313944"/>
                  </a:lnTo>
                  <a:lnTo>
                    <a:pt x="2910174" y="251460"/>
                  </a:lnTo>
                  <a:close/>
                </a:path>
                <a:path w="2934970" h="402590">
                  <a:moveTo>
                    <a:pt x="2848386" y="95758"/>
                  </a:moveTo>
                  <a:lnTo>
                    <a:pt x="2798699" y="95758"/>
                  </a:lnTo>
                  <a:lnTo>
                    <a:pt x="2835783" y="209550"/>
                  </a:lnTo>
                  <a:lnTo>
                    <a:pt x="2893543" y="209550"/>
                  </a:lnTo>
                  <a:lnTo>
                    <a:pt x="2848386" y="95758"/>
                  </a:lnTo>
                  <a:close/>
                </a:path>
                <a:path w="2934970" h="402590">
                  <a:moveTo>
                    <a:pt x="576707" y="1270"/>
                  </a:moveTo>
                  <a:lnTo>
                    <a:pt x="552958" y="1270"/>
                  </a:lnTo>
                  <a:lnTo>
                    <a:pt x="429513" y="313944"/>
                  </a:lnTo>
                  <a:lnTo>
                    <a:pt x="490855" y="313944"/>
                  </a:lnTo>
                  <a:lnTo>
                    <a:pt x="511937" y="251460"/>
                  </a:lnTo>
                  <a:lnTo>
                    <a:pt x="675990" y="251460"/>
                  </a:lnTo>
                  <a:lnTo>
                    <a:pt x="659359" y="209550"/>
                  </a:lnTo>
                  <a:lnTo>
                    <a:pt x="527431" y="209550"/>
                  </a:lnTo>
                  <a:lnTo>
                    <a:pt x="564514" y="95758"/>
                  </a:lnTo>
                  <a:lnTo>
                    <a:pt x="614202" y="95758"/>
                  </a:lnTo>
                  <a:lnTo>
                    <a:pt x="576707" y="1270"/>
                  </a:lnTo>
                  <a:close/>
                </a:path>
                <a:path w="2934970" h="402590">
                  <a:moveTo>
                    <a:pt x="675990" y="251460"/>
                  </a:moveTo>
                  <a:lnTo>
                    <a:pt x="617601" y="251460"/>
                  </a:lnTo>
                  <a:lnTo>
                    <a:pt x="640588" y="313944"/>
                  </a:lnTo>
                  <a:lnTo>
                    <a:pt x="700786" y="313944"/>
                  </a:lnTo>
                  <a:lnTo>
                    <a:pt x="675990" y="251460"/>
                  </a:lnTo>
                  <a:close/>
                </a:path>
                <a:path w="2934970" h="402590">
                  <a:moveTo>
                    <a:pt x="614202" y="95758"/>
                  </a:moveTo>
                  <a:lnTo>
                    <a:pt x="564514" y="95758"/>
                  </a:lnTo>
                  <a:lnTo>
                    <a:pt x="601599" y="209550"/>
                  </a:lnTo>
                  <a:lnTo>
                    <a:pt x="659359" y="209550"/>
                  </a:lnTo>
                  <a:lnTo>
                    <a:pt x="614202" y="95758"/>
                  </a:lnTo>
                  <a:close/>
                </a:path>
                <a:path w="2934970" h="402590">
                  <a:moveTo>
                    <a:pt x="298450" y="268732"/>
                  </a:moveTo>
                  <a:lnTo>
                    <a:pt x="0" y="268732"/>
                  </a:lnTo>
                  <a:lnTo>
                    <a:pt x="0" y="402463"/>
                  </a:lnTo>
                  <a:lnTo>
                    <a:pt x="48260" y="402463"/>
                  </a:lnTo>
                  <a:lnTo>
                    <a:pt x="48260" y="313944"/>
                  </a:lnTo>
                  <a:lnTo>
                    <a:pt x="298450" y="313944"/>
                  </a:lnTo>
                  <a:lnTo>
                    <a:pt x="298450" y="268732"/>
                  </a:lnTo>
                  <a:close/>
                </a:path>
                <a:path w="2934970" h="402590">
                  <a:moveTo>
                    <a:pt x="298450" y="313944"/>
                  </a:moveTo>
                  <a:lnTo>
                    <a:pt x="250190" y="313944"/>
                  </a:lnTo>
                  <a:lnTo>
                    <a:pt x="250190" y="402463"/>
                  </a:lnTo>
                  <a:lnTo>
                    <a:pt x="298450" y="402463"/>
                  </a:lnTo>
                  <a:lnTo>
                    <a:pt x="298450" y="313944"/>
                  </a:lnTo>
                  <a:close/>
                </a:path>
                <a:path w="2934970" h="402590">
                  <a:moveTo>
                    <a:pt x="263906" y="5715"/>
                  </a:moveTo>
                  <a:lnTo>
                    <a:pt x="120777" y="5715"/>
                  </a:lnTo>
                  <a:lnTo>
                    <a:pt x="109249" y="59033"/>
                  </a:lnTo>
                  <a:lnTo>
                    <a:pt x="97329" y="105457"/>
                  </a:lnTo>
                  <a:lnTo>
                    <a:pt x="85004" y="145000"/>
                  </a:lnTo>
                  <a:lnTo>
                    <a:pt x="59354" y="205241"/>
                  </a:lnTo>
                  <a:lnTo>
                    <a:pt x="33776" y="250807"/>
                  </a:lnTo>
                  <a:lnTo>
                    <a:pt x="21081" y="268732"/>
                  </a:lnTo>
                  <a:lnTo>
                    <a:pt x="79502" y="268732"/>
                  </a:lnTo>
                  <a:lnTo>
                    <a:pt x="103933" y="228187"/>
                  </a:lnTo>
                  <a:lnTo>
                    <a:pt x="126365" y="175260"/>
                  </a:lnTo>
                  <a:lnTo>
                    <a:pt x="145208" y="114474"/>
                  </a:lnTo>
                  <a:lnTo>
                    <a:pt x="158623" y="50546"/>
                  </a:lnTo>
                  <a:lnTo>
                    <a:pt x="263906" y="50546"/>
                  </a:lnTo>
                  <a:lnTo>
                    <a:pt x="263906" y="5715"/>
                  </a:lnTo>
                  <a:close/>
                </a:path>
                <a:path w="2934970" h="402590">
                  <a:moveTo>
                    <a:pt x="263906" y="50546"/>
                  </a:moveTo>
                  <a:lnTo>
                    <a:pt x="211328" y="50546"/>
                  </a:lnTo>
                  <a:lnTo>
                    <a:pt x="211328" y="268732"/>
                  </a:lnTo>
                  <a:lnTo>
                    <a:pt x="263906" y="268732"/>
                  </a:lnTo>
                  <a:lnTo>
                    <a:pt x="263906" y="50546"/>
                  </a:lnTo>
                  <a:close/>
                </a:path>
                <a:path w="2934970" h="402590">
                  <a:moveTo>
                    <a:pt x="1385315" y="0"/>
                  </a:moveTo>
                  <a:lnTo>
                    <a:pt x="1330833" y="11429"/>
                  </a:lnTo>
                  <a:lnTo>
                    <a:pt x="1288541" y="45720"/>
                  </a:lnTo>
                  <a:lnTo>
                    <a:pt x="1261459" y="96408"/>
                  </a:lnTo>
                  <a:lnTo>
                    <a:pt x="1252474" y="157099"/>
                  </a:lnTo>
                  <a:lnTo>
                    <a:pt x="1254521" y="192508"/>
                  </a:lnTo>
                  <a:lnTo>
                    <a:pt x="1270904" y="251753"/>
                  </a:lnTo>
                  <a:lnTo>
                    <a:pt x="1303575" y="294685"/>
                  </a:lnTo>
                  <a:lnTo>
                    <a:pt x="1351459" y="316563"/>
                  </a:lnTo>
                  <a:lnTo>
                    <a:pt x="1351626" y="316563"/>
                  </a:lnTo>
                  <a:lnTo>
                    <a:pt x="1380871" y="319278"/>
                  </a:lnTo>
                  <a:lnTo>
                    <a:pt x="1440672" y="308419"/>
                  </a:lnTo>
                  <a:lnTo>
                    <a:pt x="1485138" y="275844"/>
                  </a:lnTo>
                  <a:lnTo>
                    <a:pt x="1488855" y="270383"/>
                  </a:lnTo>
                  <a:lnTo>
                    <a:pt x="1380871" y="270383"/>
                  </a:lnTo>
                  <a:lnTo>
                    <a:pt x="1364628" y="268597"/>
                  </a:lnTo>
                  <a:lnTo>
                    <a:pt x="1327785" y="241808"/>
                  </a:lnTo>
                  <a:lnTo>
                    <a:pt x="1310407" y="183479"/>
                  </a:lnTo>
                  <a:lnTo>
                    <a:pt x="1309243" y="157099"/>
                  </a:lnTo>
                  <a:lnTo>
                    <a:pt x="1310459" y="133431"/>
                  </a:lnTo>
                  <a:lnTo>
                    <a:pt x="1320226" y="93858"/>
                  </a:lnTo>
                  <a:lnTo>
                    <a:pt x="1352629" y="55975"/>
                  </a:lnTo>
                  <a:lnTo>
                    <a:pt x="1385315" y="48641"/>
                  </a:lnTo>
                  <a:lnTo>
                    <a:pt x="1491863" y="48641"/>
                  </a:lnTo>
                  <a:lnTo>
                    <a:pt x="1486662" y="41021"/>
                  </a:lnTo>
                  <a:lnTo>
                    <a:pt x="1467040" y="23092"/>
                  </a:lnTo>
                  <a:lnTo>
                    <a:pt x="1443608" y="10271"/>
                  </a:lnTo>
                  <a:lnTo>
                    <a:pt x="1416367" y="2569"/>
                  </a:lnTo>
                  <a:lnTo>
                    <a:pt x="1385315" y="0"/>
                  </a:lnTo>
                  <a:close/>
                </a:path>
                <a:path w="2934970" h="402590">
                  <a:moveTo>
                    <a:pt x="1491863" y="48641"/>
                  </a:moveTo>
                  <a:lnTo>
                    <a:pt x="1385315" y="48641"/>
                  </a:lnTo>
                  <a:lnTo>
                    <a:pt x="1420227" y="55425"/>
                  </a:lnTo>
                  <a:lnTo>
                    <a:pt x="1445148" y="75771"/>
                  </a:lnTo>
                  <a:lnTo>
                    <a:pt x="1460093" y="109666"/>
                  </a:lnTo>
                  <a:lnTo>
                    <a:pt x="1465072" y="157099"/>
                  </a:lnTo>
                  <a:lnTo>
                    <a:pt x="1463718" y="183479"/>
                  </a:lnTo>
                  <a:lnTo>
                    <a:pt x="1453383" y="224520"/>
                  </a:lnTo>
                  <a:lnTo>
                    <a:pt x="1417081" y="263239"/>
                  </a:lnTo>
                  <a:lnTo>
                    <a:pt x="1380871" y="270383"/>
                  </a:lnTo>
                  <a:lnTo>
                    <a:pt x="1488855" y="270383"/>
                  </a:lnTo>
                  <a:lnTo>
                    <a:pt x="1501233" y="252200"/>
                  </a:lnTo>
                  <a:lnTo>
                    <a:pt x="1512744" y="224520"/>
                  </a:lnTo>
                  <a:lnTo>
                    <a:pt x="1519660" y="192815"/>
                  </a:lnTo>
                  <a:lnTo>
                    <a:pt x="1521968" y="157099"/>
                  </a:lnTo>
                  <a:lnTo>
                    <a:pt x="1519755" y="121638"/>
                  </a:lnTo>
                  <a:lnTo>
                    <a:pt x="1513125" y="90487"/>
                  </a:lnTo>
                  <a:lnTo>
                    <a:pt x="1502090" y="63623"/>
                  </a:lnTo>
                  <a:lnTo>
                    <a:pt x="1491863" y="48641"/>
                  </a:lnTo>
                  <a:close/>
                </a:path>
                <a:path w="2934970" h="402590">
                  <a:moveTo>
                    <a:pt x="1967611" y="53848"/>
                  </a:moveTo>
                  <a:lnTo>
                    <a:pt x="1912874" y="53848"/>
                  </a:lnTo>
                  <a:lnTo>
                    <a:pt x="1912874" y="313944"/>
                  </a:lnTo>
                  <a:lnTo>
                    <a:pt x="1967611" y="313944"/>
                  </a:lnTo>
                  <a:lnTo>
                    <a:pt x="1967611" y="53848"/>
                  </a:lnTo>
                  <a:close/>
                </a:path>
                <a:path w="2934970" h="402590">
                  <a:moveTo>
                    <a:pt x="2070353" y="5715"/>
                  </a:moveTo>
                  <a:lnTo>
                    <a:pt x="1814957" y="5715"/>
                  </a:lnTo>
                  <a:lnTo>
                    <a:pt x="1814957" y="53848"/>
                  </a:lnTo>
                  <a:lnTo>
                    <a:pt x="2070353" y="53848"/>
                  </a:lnTo>
                  <a:lnTo>
                    <a:pt x="2070353" y="5715"/>
                  </a:lnTo>
                  <a:close/>
                </a:path>
                <a:path w="2934970" h="402590">
                  <a:moveTo>
                    <a:pt x="1026287" y="5715"/>
                  </a:moveTo>
                  <a:lnTo>
                    <a:pt x="971550" y="5715"/>
                  </a:lnTo>
                  <a:lnTo>
                    <a:pt x="971550" y="313944"/>
                  </a:lnTo>
                  <a:lnTo>
                    <a:pt x="1026287" y="313944"/>
                  </a:lnTo>
                  <a:lnTo>
                    <a:pt x="1026287" y="175260"/>
                  </a:lnTo>
                  <a:lnTo>
                    <a:pt x="1202944" y="175260"/>
                  </a:lnTo>
                  <a:lnTo>
                    <a:pt x="1202944" y="126365"/>
                  </a:lnTo>
                  <a:lnTo>
                    <a:pt x="1026287" y="126365"/>
                  </a:lnTo>
                  <a:lnTo>
                    <a:pt x="1026287" y="5715"/>
                  </a:lnTo>
                  <a:close/>
                </a:path>
                <a:path w="2934970" h="402590">
                  <a:moveTo>
                    <a:pt x="1202944" y="175260"/>
                  </a:moveTo>
                  <a:lnTo>
                    <a:pt x="1149096" y="175260"/>
                  </a:lnTo>
                  <a:lnTo>
                    <a:pt x="1149096" y="313944"/>
                  </a:lnTo>
                  <a:lnTo>
                    <a:pt x="1202944" y="313944"/>
                  </a:lnTo>
                  <a:lnTo>
                    <a:pt x="1202944" y="175260"/>
                  </a:lnTo>
                  <a:close/>
                </a:path>
                <a:path w="2934970" h="402590">
                  <a:moveTo>
                    <a:pt x="1202944" y="5715"/>
                  </a:moveTo>
                  <a:lnTo>
                    <a:pt x="1149096" y="5715"/>
                  </a:lnTo>
                  <a:lnTo>
                    <a:pt x="1149096" y="126365"/>
                  </a:lnTo>
                  <a:lnTo>
                    <a:pt x="1202944" y="126365"/>
                  </a:lnTo>
                  <a:lnTo>
                    <a:pt x="1202944" y="5715"/>
                  </a:lnTo>
                  <a:close/>
                </a:path>
                <a:path w="2934970" h="402590">
                  <a:moveTo>
                    <a:pt x="925576" y="5715"/>
                  </a:moveTo>
                  <a:lnTo>
                    <a:pt x="733806" y="5715"/>
                  </a:lnTo>
                  <a:lnTo>
                    <a:pt x="733806" y="313944"/>
                  </a:lnTo>
                  <a:lnTo>
                    <a:pt x="788924" y="313944"/>
                  </a:lnTo>
                  <a:lnTo>
                    <a:pt x="788924" y="53848"/>
                  </a:lnTo>
                  <a:lnTo>
                    <a:pt x="925576" y="53848"/>
                  </a:lnTo>
                  <a:lnTo>
                    <a:pt x="925576" y="5715"/>
                  </a:lnTo>
                  <a:close/>
                </a:path>
                <a:path w="2934970" h="402590">
                  <a:moveTo>
                    <a:pt x="395097" y="5715"/>
                  </a:moveTo>
                  <a:lnTo>
                    <a:pt x="340360" y="5715"/>
                  </a:lnTo>
                  <a:lnTo>
                    <a:pt x="340360" y="313944"/>
                  </a:lnTo>
                  <a:lnTo>
                    <a:pt x="395097" y="313944"/>
                  </a:lnTo>
                  <a:lnTo>
                    <a:pt x="395097" y="5715"/>
                  </a:lnTo>
                  <a:close/>
                </a:path>
                <a:path w="2934970" h="402590">
                  <a:moveTo>
                    <a:pt x="2579957" y="174117"/>
                  </a:moveTo>
                  <a:lnTo>
                    <a:pt x="2474595" y="174117"/>
                  </a:lnTo>
                  <a:lnTo>
                    <a:pt x="2492382" y="175331"/>
                  </a:lnTo>
                  <a:lnTo>
                    <a:pt x="2508027" y="178974"/>
                  </a:lnTo>
                  <a:lnTo>
                    <a:pt x="2542367" y="204811"/>
                  </a:lnTo>
                  <a:lnTo>
                    <a:pt x="2561209" y="257175"/>
                  </a:lnTo>
                  <a:lnTo>
                    <a:pt x="2564618" y="271815"/>
                  </a:lnTo>
                  <a:lnTo>
                    <a:pt x="2589891" y="308715"/>
                  </a:lnTo>
                  <a:lnTo>
                    <a:pt x="2625216" y="316484"/>
                  </a:lnTo>
                  <a:lnTo>
                    <a:pt x="2633218" y="316484"/>
                  </a:lnTo>
                  <a:lnTo>
                    <a:pt x="2639314" y="316103"/>
                  </a:lnTo>
                  <a:lnTo>
                    <a:pt x="2643378" y="315214"/>
                  </a:lnTo>
                  <a:lnTo>
                    <a:pt x="2643378" y="267081"/>
                  </a:lnTo>
                  <a:lnTo>
                    <a:pt x="2628011" y="267081"/>
                  </a:lnTo>
                  <a:lnTo>
                    <a:pt x="2622931" y="265557"/>
                  </a:lnTo>
                  <a:lnTo>
                    <a:pt x="2620010" y="262509"/>
                  </a:lnTo>
                  <a:lnTo>
                    <a:pt x="2617216" y="259461"/>
                  </a:lnTo>
                  <a:lnTo>
                    <a:pt x="2614422" y="251714"/>
                  </a:lnTo>
                  <a:lnTo>
                    <a:pt x="2611755" y="239014"/>
                  </a:lnTo>
                  <a:lnTo>
                    <a:pt x="2607373" y="221202"/>
                  </a:lnTo>
                  <a:lnTo>
                    <a:pt x="2601658" y="205486"/>
                  </a:lnTo>
                  <a:lnTo>
                    <a:pt x="2594610" y="191865"/>
                  </a:lnTo>
                  <a:lnTo>
                    <a:pt x="2586228" y="180340"/>
                  </a:lnTo>
                  <a:lnTo>
                    <a:pt x="2579957" y="174117"/>
                  </a:lnTo>
                  <a:close/>
                </a:path>
                <a:path w="2934970" h="402590">
                  <a:moveTo>
                    <a:pt x="2472182" y="5715"/>
                  </a:moveTo>
                  <a:lnTo>
                    <a:pt x="2417826" y="5715"/>
                  </a:lnTo>
                  <a:lnTo>
                    <a:pt x="2417826" y="313944"/>
                  </a:lnTo>
                  <a:lnTo>
                    <a:pt x="2472182" y="313944"/>
                  </a:lnTo>
                  <a:lnTo>
                    <a:pt x="2472182" y="174117"/>
                  </a:lnTo>
                  <a:lnTo>
                    <a:pt x="2579957" y="174117"/>
                  </a:lnTo>
                  <a:lnTo>
                    <a:pt x="2576439" y="170624"/>
                  </a:lnTo>
                  <a:lnTo>
                    <a:pt x="2565161" y="162433"/>
                  </a:lnTo>
                  <a:lnTo>
                    <a:pt x="2552384" y="155765"/>
                  </a:lnTo>
                  <a:lnTo>
                    <a:pt x="2538095" y="150622"/>
                  </a:lnTo>
                  <a:lnTo>
                    <a:pt x="2551689" y="146498"/>
                  </a:lnTo>
                  <a:lnTo>
                    <a:pt x="2564082" y="140779"/>
                  </a:lnTo>
                  <a:lnTo>
                    <a:pt x="2575260" y="133441"/>
                  </a:lnTo>
                  <a:lnTo>
                    <a:pt x="2581693" y="127635"/>
                  </a:lnTo>
                  <a:lnTo>
                    <a:pt x="2472182" y="127635"/>
                  </a:lnTo>
                  <a:lnTo>
                    <a:pt x="2472182" y="5715"/>
                  </a:lnTo>
                  <a:close/>
                </a:path>
                <a:path w="2934970" h="402590">
                  <a:moveTo>
                    <a:pt x="2643378" y="266192"/>
                  </a:moveTo>
                  <a:lnTo>
                    <a:pt x="2640838" y="266700"/>
                  </a:lnTo>
                  <a:lnTo>
                    <a:pt x="2638044" y="267081"/>
                  </a:lnTo>
                  <a:lnTo>
                    <a:pt x="2643378" y="267081"/>
                  </a:lnTo>
                  <a:lnTo>
                    <a:pt x="2643378" y="266192"/>
                  </a:lnTo>
                  <a:close/>
                </a:path>
                <a:path w="2934970" h="402590">
                  <a:moveTo>
                    <a:pt x="2627630" y="3428"/>
                  </a:moveTo>
                  <a:lnTo>
                    <a:pt x="2620010" y="3428"/>
                  </a:lnTo>
                  <a:lnTo>
                    <a:pt x="2606627" y="4286"/>
                  </a:lnTo>
                  <a:lnTo>
                    <a:pt x="2572476" y="25128"/>
                  </a:lnTo>
                  <a:lnTo>
                    <a:pt x="2559939" y="61722"/>
                  </a:lnTo>
                  <a:lnTo>
                    <a:pt x="2555988" y="77466"/>
                  </a:lnTo>
                  <a:lnTo>
                    <a:pt x="2533396" y="111506"/>
                  </a:lnTo>
                  <a:lnTo>
                    <a:pt x="2493658" y="126632"/>
                  </a:lnTo>
                  <a:lnTo>
                    <a:pt x="2476373" y="127635"/>
                  </a:lnTo>
                  <a:lnTo>
                    <a:pt x="2581693" y="127635"/>
                  </a:lnTo>
                  <a:lnTo>
                    <a:pt x="2585212" y="124460"/>
                  </a:lnTo>
                  <a:lnTo>
                    <a:pt x="2593736" y="114174"/>
                  </a:lnTo>
                  <a:lnTo>
                    <a:pt x="2600642" y="102949"/>
                  </a:lnTo>
                  <a:lnTo>
                    <a:pt x="2605841" y="90995"/>
                  </a:lnTo>
                  <a:lnTo>
                    <a:pt x="2605928" y="90795"/>
                  </a:lnTo>
                  <a:lnTo>
                    <a:pt x="2609596" y="77724"/>
                  </a:lnTo>
                  <a:lnTo>
                    <a:pt x="2611882" y="66929"/>
                  </a:lnTo>
                  <a:lnTo>
                    <a:pt x="2614295" y="60071"/>
                  </a:lnTo>
                  <a:lnTo>
                    <a:pt x="2619502" y="54102"/>
                  </a:lnTo>
                  <a:lnTo>
                    <a:pt x="2623542" y="52832"/>
                  </a:lnTo>
                  <a:lnTo>
                    <a:pt x="2639314" y="52832"/>
                  </a:lnTo>
                  <a:lnTo>
                    <a:pt x="2639314" y="4445"/>
                  </a:lnTo>
                  <a:lnTo>
                    <a:pt x="2634107" y="3683"/>
                  </a:lnTo>
                  <a:lnTo>
                    <a:pt x="2627630" y="3428"/>
                  </a:lnTo>
                  <a:close/>
                </a:path>
                <a:path w="2934970" h="402590">
                  <a:moveTo>
                    <a:pt x="2639314" y="52832"/>
                  </a:moveTo>
                  <a:lnTo>
                    <a:pt x="2637916" y="52832"/>
                  </a:lnTo>
                  <a:lnTo>
                    <a:pt x="2639314" y="53086"/>
                  </a:lnTo>
                  <a:lnTo>
                    <a:pt x="2639314" y="52832"/>
                  </a:lnTo>
                  <a:close/>
                </a:path>
                <a:path w="2934970" h="402590">
                  <a:moveTo>
                    <a:pt x="2169287" y="5715"/>
                  </a:moveTo>
                  <a:lnTo>
                    <a:pt x="2114550" y="5715"/>
                  </a:lnTo>
                  <a:lnTo>
                    <a:pt x="2114550" y="318897"/>
                  </a:lnTo>
                  <a:lnTo>
                    <a:pt x="2137664" y="318897"/>
                  </a:lnTo>
                  <a:lnTo>
                    <a:pt x="2218019" y="213106"/>
                  </a:lnTo>
                  <a:lnTo>
                    <a:pt x="2169287" y="213106"/>
                  </a:lnTo>
                  <a:lnTo>
                    <a:pt x="2169287" y="5715"/>
                  </a:lnTo>
                  <a:close/>
                </a:path>
                <a:path w="2934970" h="402590">
                  <a:moveTo>
                    <a:pt x="2353691" y="106553"/>
                  </a:moveTo>
                  <a:lnTo>
                    <a:pt x="2298954" y="106553"/>
                  </a:lnTo>
                  <a:lnTo>
                    <a:pt x="2298954" y="313944"/>
                  </a:lnTo>
                  <a:lnTo>
                    <a:pt x="2353691" y="313944"/>
                  </a:lnTo>
                  <a:lnTo>
                    <a:pt x="2353691" y="106553"/>
                  </a:lnTo>
                  <a:close/>
                </a:path>
                <a:path w="2934970" h="402590">
                  <a:moveTo>
                    <a:pt x="2353691" y="889"/>
                  </a:moveTo>
                  <a:lnTo>
                    <a:pt x="2330577" y="889"/>
                  </a:lnTo>
                  <a:lnTo>
                    <a:pt x="2169287" y="213106"/>
                  </a:lnTo>
                  <a:lnTo>
                    <a:pt x="2218019" y="213106"/>
                  </a:lnTo>
                  <a:lnTo>
                    <a:pt x="2298954" y="106553"/>
                  </a:lnTo>
                  <a:lnTo>
                    <a:pt x="2353691" y="106553"/>
                  </a:lnTo>
                  <a:lnTo>
                    <a:pt x="2353691" y="889"/>
                  </a:lnTo>
                  <a:close/>
                </a:path>
                <a:path w="2934970" h="402590">
                  <a:moveTo>
                    <a:pt x="1697227" y="0"/>
                  </a:moveTo>
                  <a:lnTo>
                    <a:pt x="1640157" y="11620"/>
                  </a:lnTo>
                  <a:lnTo>
                    <a:pt x="1594993" y="46482"/>
                  </a:lnTo>
                  <a:lnTo>
                    <a:pt x="1565560" y="98409"/>
                  </a:lnTo>
                  <a:lnTo>
                    <a:pt x="1555750" y="160909"/>
                  </a:lnTo>
                  <a:lnTo>
                    <a:pt x="1557966" y="195506"/>
                  </a:lnTo>
                  <a:lnTo>
                    <a:pt x="1575734" y="253366"/>
                  </a:lnTo>
                  <a:lnTo>
                    <a:pt x="1610957" y="295275"/>
                  </a:lnTo>
                  <a:lnTo>
                    <a:pt x="1661300" y="316611"/>
                  </a:lnTo>
                  <a:lnTo>
                    <a:pt x="1692021" y="319278"/>
                  </a:lnTo>
                  <a:lnTo>
                    <a:pt x="1722381" y="317063"/>
                  </a:lnTo>
                  <a:lnTo>
                    <a:pt x="1748885" y="310419"/>
                  </a:lnTo>
                  <a:lnTo>
                    <a:pt x="1771530" y="299346"/>
                  </a:lnTo>
                  <a:lnTo>
                    <a:pt x="1790319" y="283845"/>
                  </a:lnTo>
                  <a:lnTo>
                    <a:pt x="1782472" y="270383"/>
                  </a:lnTo>
                  <a:lnTo>
                    <a:pt x="1696339" y="270383"/>
                  </a:lnTo>
                  <a:lnTo>
                    <a:pt x="1677640" y="268503"/>
                  </a:lnTo>
                  <a:lnTo>
                    <a:pt x="1634616" y="240411"/>
                  </a:lnTo>
                  <a:lnTo>
                    <a:pt x="1618043" y="206009"/>
                  </a:lnTo>
                  <a:lnTo>
                    <a:pt x="1612519" y="162941"/>
                  </a:lnTo>
                  <a:lnTo>
                    <a:pt x="1614017" y="140158"/>
                  </a:lnTo>
                  <a:lnTo>
                    <a:pt x="1625967" y="99736"/>
                  </a:lnTo>
                  <a:lnTo>
                    <a:pt x="1649327" y="67500"/>
                  </a:lnTo>
                  <a:lnTo>
                    <a:pt x="1700530" y="48641"/>
                  </a:lnTo>
                  <a:lnTo>
                    <a:pt x="1768597" y="48641"/>
                  </a:lnTo>
                  <a:lnTo>
                    <a:pt x="1781683" y="22098"/>
                  </a:lnTo>
                  <a:lnTo>
                    <a:pt x="1764325" y="12430"/>
                  </a:lnTo>
                  <a:lnTo>
                    <a:pt x="1744456" y="5524"/>
                  </a:lnTo>
                  <a:lnTo>
                    <a:pt x="1722086" y="1381"/>
                  </a:lnTo>
                  <a:lnTo>
                    <a:pt x="1697227" y="0"/>
                  </a:lnTo>
                  <a:close/>
                </a:path>
                <a:path w="2934970" h="402590">
                  <a:moveTo>
                    <a:pt x="1764411" y="239395"/>
                  </a:moveTo>
                  <a:lnTo>
                    <a:pt x="1751006" y="252970"/>
                  </a:lnTo>
                  <a:lnTo>
                    <a:pt x="1735185" y="262651"/>
                  </a:lnTo>
                  <a:lnTo>
                    <a:pt x="1716796" y="268503"/>
                  </a:lnTo>
                  <a:lnTo>
                    <a:pt x="1716407" y="268503"/>
                  </a:lnTo>
                  <a:lnTo>
                    <a:pt x="1696339" y="270383"/>
                  </a:lnTo>
                  <a:lnTo>
                    <a:pt x="1782472" y="270383"/>
                  </a:lnTo>
                  <a:lnTo>
                    <a:pt x="1764411" y="239395"/>
                  </a:lnTo>
                  <a:close/>
                </a:path>
                <a:path w="2934970" h="402590">
                  <a:moveTo>
                    <a:pt x="1768597" y="48641"/>
                  </a:moveTo>
                  <a:lnTo>
                    <a:pt x="1700530" y="48641"/>
                  </a:lnTo>
                  <a:lnTo>
                    <a:pt x="1719343" y="49809"/>
                  </a:lnTo>
                  <a:lnTo>
                    <a:pt x="1735407" y="53324"/>
                  </a:lnTo>
                  <a:lnTo>
                    <a:pt x="1748732" y="59195"/>
                  </a:lnTo>
                  <a:lnTo>
                    <a:pt x="1759412" y="67500"/>
                  </a:lnTo>
                  <a:lnTo>
                    <a:pt x="1763393" y="59195"/>
                  </a:lnTo>
                  <a:lnTo>
                    <a:pt x="1768597" y="48641"/>
                  </a:lnTo>
                  <a:close/>
                </a:path>
              </a:pathLst>
            </a:custGeom>
            <a:solidFill>
              <a:srgbClr val="FFFFFF"/>
            </a:solidFill>
          </p:spPr>
          <p:txBody>
            <a:bodyPr wrap="square" lIns="0" tIns="0" rIns="0" bIns="0" rtlCol="0"/>
            <a:lstStyle/>
            <a:p>
              <a:endParaRPr/>
            </a:p>
          </p:txBody>
        </p:sp>
        <p:sp>
          <p:nvSpPr>
            <p:cNvPr id="5" name="object 5"/>
            <p:cNvSpPr/>
            <p:nvPr/>
          </p:nvSpPr>
          <p:spPr>
            <a:xfrm>
              <a:off x="3458844" y="407415"/>
              <a:ext cx="2308860" cy="114300"/>
            </a:xfrm>
            <a:custGeom>
              <a:avLst/>
              <a:gdLst/>
              <a:ahLst/>
              <a:cxnLst/>
              <a:rect l="l" t="t" r="r" b="b"/>
              <a:pathLst>
                <a:path w="2308860" h="114300">
                  <a:moveTo>
                    <a:pt x="2271267" y="0"/>
                  </a:moveTo>
                  <a:lnTo>
                    <a:pt x="2234183" y="113792"/>
                  </a:lnTo>
                  <a:lnTo>
                    <a:pt x="2308352" y="113792"/>
                  </a:lnTo>
                  <a:lnTo>
                    <a:pt x="2271267" y="0"/>
                  </a:lnTo>
                  <a:close/>
                </a:path>
                <a:path w="2308860" h="114300">
                  <a:moveTo>
                    <a:pt x="37083" y="0"/>
                  </a:moveTo>
                  <a:lnTo>
                    <a:pt x="0" y="113792"/>
                  </a:lnTo>
                  <a:lnTo>
                    <a:pt x="74167" y="113792"/>
                  </a:lnTo>
                  <a:lnTo>
                    <a:pt x="37083" y="0"/>
                  </a:lnTo>
                  <a:close/>
                </a:path>
              </a:pathLst>
            </a:custGeom>
            <a:ln w="3175">
              <a:solidFill>
                <a:srgbClr val="58134A"/>
              </a:solidFill>
            </a:ln>
          </p:spPr>
          <p:txBody>
            <a:bodyPr wrap="square" lIns="0" tIns="0" rIns="0" bIns="0" rtlCol="0"/>
            <a:lstStyle/>
            <a:p>
              <a:endParaRPr/>
            </a:p>
          </p:txBody>
        </p:sp>
        <p:pic>
          <p:nvPicPr>
            <p:cNvPr id="6" name="object 6"/>
            <p:cNvPicPr/>
            <p:nvPr/>
          </p:nvPicPr>
          <p:blipFill>
            <a:blip r:embed="rId4" cstate="print"/>
            <a:stretch>
              <a:fillRect/>
            </a:stretch>
          </p:blipFill>
          <p:spPr>
            <a:xfrm>
              <a:off x="4239767" y="359410"/>
              <a:ext cx="157606" cy="223519"/>
            </a:xfrm>
            <a:prstGeom prst="rect">
              <a:avLst/>
            </a:prstGeom>
          </p:spPr>
        </p:pic>
        <p:pic>
          <p:nvPicPr>
            <p:cNvPr id="7" name="object 7"/>
            <p:cNvPicPr/>
            <p:nvPr/>
          </p:nvPicPr>
          <p:blipFill>
            <a:blip r:embed="rId5" cstate="print"/>
            <a:stretch>
              <a:fillRect/>
            </a:stretch>
          </p:blipFill>
          <p:spPr>
            <a:xfrm>
              <a:off x="3010027" y="361315"/>
              <a:ext cx="133603" cy="219963"/>
            </a:xfrm>
            <a:prstGeom prst="rect">
              <a:avLst/>
            </a:prstGeom>
          </p:spPr>
        </p:pic>
        <p:sp>
          <p:nvSpPr>
            <p:cNvPr id="8" name="object 8"/>
            <p:cNvSpPr/>
            <p:nvPr/>
          </p:nvSpPr>
          <p:spPr>
            <a:xfrm>
              <a:off x="2931413" y="311658"/>
              <a:ext cx="2934970" cy="402590"/>
            </a:xfrm>
            <a:custGeom>
              <a:avLst/>
              <a:gdLst/>
              <a:ahLst/>
              <a:cxnLst/>
              <a:rect l="l" t="t" r="r" b="b"/>
              <a:pathLst>
                <a:path w="2934970" h="402590">
                  <a:moveTo>
                    <a:pt x="1814957" y="5715"/>
                  </a:moveTo>
                  <a:lnTo>
                    <a:pt x="2070353" y="5715"/>
                  </a:lnTo>
                  <a:lnTo>
                    <a:pt x="2070353" y="53848"/>
                  </a:lnTo>
                  <a:lnTo>
                    <a:pt x="1967611" y="53848"/>
                  </a:lnTo>
                  <a:lnTo>
                    <a:pt x="1967611" y="313944"/>
                  </a:lnTo>
                  <a:lnTo>
                    <a:pt x="1912874" y="313944"/>
                  </a:lnTo>
                  <a:lnTo>
                    <a:pt x="1912874" y="53848"/>
                  </a:lnTo>
                  <a:lnTo>
                    <a:pt x="1814957" y="53848"/>
                  </a:lnTo>
                  <a:lnTo>
                    <a:pt x="1814957" y="5715"/>
                  </a:lnTo>
                  <a:close/>
                </a:path>
                <a:path w="2934970" h="402590">
                  <a:moveTo>
                    <a:pt x="971550" y="5715"/>
                  </a:moveTo>
                  <a:lnTo>
                    <a:pt x="1026287" y="5715"/>
                  </a:lnTo>
                  <a:lnTo>
                    <a:pt x="1026287" y="126365"/>
                  </a:lnTo>
                  <a:lnTo>
                    <a:pt x="1149096" y="126365"/>
                  </a:lnTo>
                  <a:lnTo>
                    <a:pt x="1149096" y="5715"/>
                  </a:lnTo>
                  <a:lnTo>
                    <a:pt x="1202944" y="5715"/>
                  </a:lnTo>
                  <a:lnTo>
                    <a:pt x="1202944" y="313944"/>
                  </a:lnTo>
                  <a:lnTo>
                    <a:pt x="1149096" y="313944"/>
                  </a:lnTo>
                  <a:lnTo>
                    <a:pt x="1149096" y="175260"/>
                  </a:lnTo>
                  <a:lnTo>
                    <a:pt x="1026287" y="175260"/>
                  </a:lnTo>
                  <a:lnTo>
                    <a:pt x="1026287" y="313944"/>
                  </a:lnTo>
                  <a:lnTo>
                    <a:pt x="971550" y="313944"/>
                  </a:lnTo>
                  <a:lnTo>
                    <a:pt x="971550" y="5715"/>
                  </a:lnTo>
                  <a:close/>
                </a:path>
                <a:path w="2934970" h="402590">
                  <a:moveTo>
                    <a:pt x="733806" y="5715"/>
                  </a:moveTo>
                  <a:lnTo>
                    <a:pt x="925576" y="5715"/>
                  </a:lnTo>
                  <a:lnTo>
                    <a:pt x="925576" y="53848"/>
                  </a:lnTo>
                  <a:lnTo>
                    <a:pt x="788924" y="53848"/>
                  </a:lnTo>
                  <a:lnTo>
                    <a:pt x="788924" y="313944"/>
                  </a:lnTo>
                  <a:lnTo>
                    <a:pt x="733806" y="313944"/>
                  </a:lnTo>
                  <a:lnTo>
                    <a:pt x="733806" y="5715"/>
                  </a:lnTo>
                  <a:close/>
                </a:path>
                <a:path w="2934970" h="402590">
                  <a:moveTo>
                    <a:pt x="340360" y="5715"/>
                  </a:moveTo>
                  <a:lnTo>
                    <a:pt x="395097" y="5715"/>
                  </a:lnTo>
                  <a:lnTo>
                    <a:pt x="395097" y="313944"/>
                  </a:lnTo>
                  <a:lnTo>
                    <a:pt x="340360" y="313944"/>
                  </a:lnTo>
                  <a:lnTo>
                    <a:pt x="340360" y="5715"/>
                  </a:lnTo>
                  <a:close/>
                </a:path>
                <a:path w="2934970" h="402590">
                  <a:moveTo>
                    <a:pt x="120777" y="5715"/>
                  </a:moveTo>
                  <a:lnTo>
                    <a:pt x="263906" y="5715"/>
                  </a:lnTo>
                  <a:lnTo>
                    <a:pt x="263906" y="268732"/>
                  </a:lnTo>
                  <a:lnTo>
                    <a:pt x="298450" y="268732"/>
                  </a:lnTo>
                  <a:lnTo>
                    <a:pt x="298450" y="402463"/>
                  </a:lnTo>
                  <a:lnTo>
                    <a:pt x="250190" y="402463"/>
                  </a:lnTo>
                  <a:lnTo>
                    <a:pt x="250190" y="313944"/>
                  </a:lnTo>
                  <a:lnTo>
                    <a:pt x="48260" y="313944"/>
                  </a:lnTo>
                  <a:lnTo>
                    <a:pt x="48260" y="402463"/>
                  </a:lnTo>
                  <a:lnTo>
                    <a:pt x="0" y="402463"/>
                  </a:lnTo>
                  <a:lnTo>
                    <a:pt x="0" y="268732"/>
                  </a:lnTo>
                  <a:lnTo>
                    <a:pt x="21081" y="268732"/>
                  </a:lnTo>
                  <a:lnTo>
                    <a:pt x="33776" y="250807"/>
                  </a:lnTo>
                  <a:lnTo>
                    <a:pt x="59354" y="205241"/>
                  </a:lnTo>
                  <a:lnTo>
                    <a:pt x="85004" y="145000"/>
                  </a:lnTo>
                  <a:lnTo>
                    <a:pt x="97329" y="105457"/>
                  </a:lnTo>
                  <a:lnTo>
                    <a:pt x="109249" y="59033"/>
                  </a:lnTo>
                  <a:lnTo>
                    <a:pt x="120777" y="5715"/>
                  </a:lnTo>
                  <a:close/>
                </a:path>
                <a:path w="2934970" h="402590">
                  <a:moveTo>
                    <a:pt x="2620010" y="3428"/>
                  </a:moveTo>
                  <a:lnTo>
                    <a:pt x="2627630" y="3428"/>
                  </a:lnTo>
                  <a:lnTo>
                    <a:pt x="2634107" y="3683"/>
                  </a:lnTo>
                  <a:lnTo>
                    <a:pt x="2639314" y="4445"/>
                  </a:lnTo>
                  <a:lnTo>
                    <a:pt x="2639314" y="53086"/>
                  </a:lnTo>
                  <a:lnTo>
                    <a:pt x="2637916" y="52832"/>
                  </a:lnTo>
                  <a:lnTo>
                    <a:pt x="2634869" y="52705"/>
                  </a:lnTo>
                  <a:lnTo>
                    <a:pt x="2630297" y="52705"/>
                  </a:lnTo>
                  <a:lnTo>
                    <a:pt x="2623947" y="52705"/>
                  </a:lnTo>
                  <a:lnTo>
                    <a:pt x="2619502" y="54102"/>
                  </a:lnTo>
                  <a:lnTo>
                    <a:pt x="2616962" y="57023"/>
                  </a:lnTo>
                  <a:lnTo>
                    <a:pt x="2614295" y="60071"/>
                  </a:lnTo>
                  <a:lnTo>
                    <a:pt x="2611882" y="66929"/>
                  </a:lnTo>
                  <a:lnTo>
                    <a:pt x="2593736" y="114174"/>
                  </a:lnTo>
                  <a:lnTo>
                    <a:pt x="2564082" y="140779"/>
                  </a:lnTo>
                  <a:lnTo>
                    <a:pt x="2538095" y="150622"/>
                  </a:lnTo>
                  <a:lnTo>
                    <a:pt x="2552384" y="155765"/>
                  </a:lnTo>
                  <a:lnTo>
                    <a:pt x="2586228" y="180340"/>
                  </a:lnTo>
                  <a:lnTo>
                    <a:pt x="2607373" y="221202"/>
                  </a:lnTo>
                  <a:lnTo>
                    <a:pt x="2614422" y="251714"/>
                  </a:lnTo>
                  <a:lnTo>
                    <a:pt x="2617216" y="259461"/>
                  </a:lnTo>
                  <a:lnTo>
                    <a:pt x="2620010" y="262509"/>
                  </a:lnTo>
                  <a:lnTo>
                    <a:pt x="2622931" y="265557"/>
                  </a:lnTo>
                  <a:lnTo>
                    <a:pt x="2628011" y="267081"/>
                  </a:lnTo>
                  <a:lnTo>
                    <a:pt x="2635123" y="267081"/>
                  </a:lnTo>
                  <a:lnTo>
                    <a:pt x="2638044" y="267081"/>
                  </a:lnTo>
                  <a:lnTo>
                    <a:pt x="2640838" y="266700"/>
                  </a:lnTo>
                  <a:lnTo>
                    <a:pt x="2643378" y="266192"/>
                  </a:lnTo>
                  <a:lnTo>
                    <a:pt x="2643378" y="315214"/>
                  </a:lnTo>
                  <a:lnTo>
                    <a:pt x="2639314" y="316103"/>
                  </a:lnTo>
                  <a:lnTo>
                    <a:pt x="2633218" y="316484"/>
                  </a:lnTo>
                  <a:lnTo>
                    <a:pt x="2625216" y="316484"/>
                  </a:lnTo>
                  <a:lnTo>
                    <a:pt x="2581656" y="302641"/>
                  </a:lnTo>
                  <a:lnTo>
                    <a:pt x="2561209" y="257175"/>
                  </a:lnTo>
                  <a:lnTo>
                    <a:pt x="2556515" y="236624"/>
                  </a:lnTo>
                  <a:lnTo>
                    <a:pt x="2550239" y="219170"/>
                  </a:lnTo>
                  <a:lnTo>
                    <a:pt x="2521529" y="185046"/>
                  </a:lnTo>
                  <a:lnTo>
                    <a:pt x="2474595" y="174117"/>
                  </a:lnTo>
                  <a:lnTo>
                    <a:pt x="2472182" y="174117"/>
                  </a:lnTo>
                  <a:lnTo>
                    <a:pt x="2472182" y="313944"/>
                  </a:lnTo>
                  <a:lnTo>
                    <a:pt x="2417826" y="313944"/>
                  </a:lnTo>
                  <a:lnTo>
                    <a:pt x="2417826" y="5715"/>
                  </a:lnTo>
                  <a:lnTo>
                    <a:pt x="2472182" y="5715"/>
                  </a:lnTo>
                  <a:lnTo>
                    <a:pt x="2472182" y="127635"/>
                  </a:lnTo>
                  <a:lnTo>
                    <a:pt x="2476373" y="127635"/>
                  </a:lnTo>
                  <a:lnTo>
                    <a:pt x="2522182" y="118580"/>
                  </a:lnTo>
                  <a:lnTo>
                    <a:pt x="2550239" y="90995"/>
                  </a:lnTo>
                  <a:lnTo>
                    <a:pt x="2563229" y="47380"/>
                  </a:lnTo>
                  <a:lnTo>
                    <a:pt x="2567400" y="35194"/>
                  </a:lnTo>
                  <a:lnTo>
                    <a:pt x="2595244" y="6858"/>
                  </a:lnTo>
                  <a:lnTo>
                    <a:pt x="2606627" y="4286"/>
                  </a:lnTo>
                  <a:lnTo>
                    <a:pt x="2620010" y="3428"/>
                  </a:lnTo>
                  <a:close/>
                </a:path>
                <a:path w="2934970" h="402590">
                  <a:moveTo>
                    <a:pt x="2787141" y="1270"/>
                  </a:moveTo>
                  <a:lnTo>
                    <a:pt x="2810891" y="1270"/>
                  </a:lnTo>
                  <a:lnTo>
                    <a:pt x="2934970" y="313944"/>
                  </a:lnTo>
                  <a:lnTo>
                    <a:pt x="2874772" y="313944"/>
                  </a:lnTo>
                  <a:lnTo>
                    <a:pt x="2851785" y="251460"/>
                  </a:lnTo>
                  <a:lnTo>
                    <a:pt x="2746121" y="251460"/>
                  </a:lnTo>
                  <a:lnTo>
                    <a:pt x="2725039" y="313944"/>
                  </a:lnTo>
                  <a:lnTo>
                    <a:pt x="2663698" y="313944"/>
                  </a:lnTo>
                  <a:lnTo>
                    <a:pt x="2787141" y="1270"/>
                  </a:lnTo>
                  <a:close/>
                </a:path>
                <a:path w="2934970" h="402590">
                  <a:moveTo>
                    <a:pt x="552958" y="1270"/>
                  </a:moveTo>
                  <a:lnTo>
                    <a:pt x="576707" y="1270"/>
                  </a:lnTo>
                  <a:lnTo>
                    <a:pt x="700786" y="313944"/>
                  </a:lnTo>
                  <a:lnTo>
                    <a:pt x="640588" y="313944"/>
                  </a:lnTo>
                  <a:lnTo>
                    <a:pt x="617601" y="251460"/>
                  </a:lnTo>
                  <a:lnTo>
                    <a:pt x="511937" y="251460"/>
                  </a:lnTo>
                  <a:lnTo>
                    <a:pt x="490855" y="313944"/>
                  </a:lnTo>
                  <a:lnTo>
                    <a:pt x="429513" y="313944"/>
                  </a:lnTo>
                  <a:lnTo>
                    <a:pt x="552958" y="1270"/>
                  </a:lnTo>
                  <a:close/>
                </a:path>
                <a:path w="2934970" h="402590">
                  <a:moveTo>
                    <a:pt x="2330577" y="889"/>
                  </a:moveTo>
                  <a:lnTo>
                    <a:pt x="2353691" y="889"/>
                  </a:lnTo>
                  <a:lnTo>
                    <a:pt x="2353691" y="313944"/>
                  </a:lnTo>
                  <a:lnTo>
                    <a:pt x="2298954" y="313944"/>
                  </a:lnTo>
                  <a:lnTo>
                    <a:pt x="2298954" y="106553"/>
                  </a:lnTo>
                  <a:lnTo>
                    <a:pt x="2137664" y="318897"/>
                  </a:lnTo>
                  <a:lnTo>
                    <a:pt x="2114550" y="318897"/>
                  </a:lnTo>
                  <a:lnTo>
                    <a:pt x="2114550" y="5715"/>
                  </a:lnTo>
                  <a:lnTo>
                    <a:pt x="2169287" y="5715"/>
                  </a:lnTo>
                  <a:lnTo>
                    <a:pt x="2169287" y="213106"/>
                  </a:lnTo>
                  <a:lnTo>
                    <a:pt x="2330577" y="889"/>
                  </a:lnTo>
                  <a:close/>
                </a:path>
                <a:path w="2934970" h="402590">
                  <a:moveTo>
                    <a:pt x="1697227" y="0"/>
                  </a:moveTo>
                  <a:lnTo>
                    <a:pt x="1722086" y="1381"/>
                  </a:lnTo>
                  <a:lnTo>
                    <a:pt x="1744456" y="5524"/>
                  </a:lnTo>
                  <a:lnTo>
                    <a:pt x="1764325" y="12430"/>
                  </a:lnTo>
                  <a:lnTo>
                    <a:pt x="1781683" y="22098"/>
                  </a:lnTo>
                  <a:lnTo>
                    <a:pt x="1759331" y="67437"/>
                  </a:lnTo>
                  <a:lnTo>
                    <a:pt x="1748732" y="59195"/>
                  </a:lnTo>
                  <a:lnTo>
                    <a:pt x="1735407" y="53324"/>
                  </a:lnTo>
                  <a:lnTo>
                    <a:pt x="1719343" y="49809"/>
                  </a:lnTo>
                  <a:lnTo>
                    <a:pt x="1700530" y="48641"/>
                  </a:lnTo>
                  <a:lnTo>
                    <a:pt x="1681382" y="50736"/>
                  </a:lnTo>
                  <a:lnTo>
                    <a:pt x="1636395" y="82169"/>
                  </a:lnTo>
                  <a:lnTo>
                    <a:pt x="1618503" y="119078"/>
                  </a:lnTo>
                  <a:lnTo>
                    <a:pt x="1612519" y="162941"/>
                  </a:lnTo>
                  <a:lnTo>
                    <a:pt x="1613900" y="185564"/>
                  </a:lnTo>
                  <a:lnTo>
                    <a:pt x="1624949" y="224287"/>
                  </a:lnTo>
                  <a:lnTo>
                    <a:pt x="1661144" y="262874"/>
                  </a:lnTo>
                  <a:lnTo>
                    <a:pt x="1696339" y="270383"/>
                  </a:lnTo>
                  <a:lnTo>
                    <a:pt x="1716958" y="268452"/>
                  </a:lnTo>
                  <a:lnTo>
                    <a:pt x="1735185" y="262651"/>
                  </a:lnTo>
                  <a:lnTo>
                    <a:pt x="1751006" y="252970"/>
                  </a:lnTo>
                  <a:lnTo>
                    <a:pt x="1764411" y="239395"/>
                  </a:lnTo>
                  <a:lnTo>
                    <a:pt x="1790319" y="283845"/>
                  </a:lnTo>
                  <a:lnTo>
                    <a:pt x="1771530" y="299346"/>
                  </a:lnTo>
                  <a:lnTo>
                    <a:pt x="1748885" y="310419"/>
                  </a:lnTo>
                  <a:lnTo>
                    <a:pt x="1722381" y="317063"/>
                  </a:lnTo>
                  <a:lnTo>
                    <a:pt x="1692021" y="319278"/>
                  </a:lnTo>
                  <a:lnTo>
                    <a:pt x="1661300" y="316611"/>
                  </a:lnTo>
                  <a:lnTo>
                    <a:pt x="1610957" y="295275"/>
                  </a:lnTo>
                  <a:lnTo>
                    <a:pt x="1575734" y="253366"/>
                  </a:lnTo>
                  <a:lnTo>
                    <a:pt x="1557966" y="195506"/>
                  </a:lnTo>
                  <a:lnTo>
                    <a:pt x="1555750" y="160909"/>
                  </a:lnTo>
                  <a:lnTo>
                    <a:pt x="1558202" y="128331"/>
                  </a:lnTo>
                  <a:lnTo>
                    <a:pt x="1577824" y="71129"/>
                  </a:lnTo>
                  <a:lnTo>
                    <a:pt x="1616092" y="26146"/>
                  </a:lnTo>
                  <a:lnTo>
                    <a:pt x="1667198" y="2905"/>
                  </a:lnTo>
                  <a:lnTo>
                    <a:pt x="1697227" y="0"/>
                  </a:lnTo>
                  <a:close/>
                </a:path>
                <a:path w="2934970" h="402590">
                  <a:moveTo>
                    <a:pt x="1385315" y="0"/>
                  </a:moveTo>
                  <a:lnTo>
                    <a:pt x="1443608" y="10271"/>
                  </a:lnTo>
                  <a:lnTo>
                    <a:pt x="1486662" y="41021"/>
                  </a:lnTo>
                  <a:lnTo>
                    <a:pt x="1513125" y="90487"/>
                  </a:lnTo>
                  <a:lnTo>
                    <a:pt x="1521968" y="157099"/>
                  </a:lnTo>
                  <a:lnTo>
                    <a:pt x="1519660" y="192815"/>
                  </a:lnTo>
                  <a:lnTo>
                    <a:pt x="1501233" y="252200"/>
                  </a:lnTo>
                  <a:lnTo>
                    <a:pt x="1464827" y="294846"/>
                  </a:lnTo>
                  <a:lnTo>
                    <a:pt x="1412682" y="316563"/>
                  </a:lnTo>
                  <a:lnTo>
                    <a:pt x="1380871" y="319278"/>
                  </a:lnTo>
                  <a:lnTo>
                    <a:pt x="1351391" y="316541"/>
                  </a:lnTo>
                  <a:lnTo>
                    <a:pt x="1303575" y="294685"/>
                  </a:lnTo>
                  <a:lnTo>
                    <a:pt x="1270904" y="251753"/>
                  </a:lnTo>
                  <a:lnTo>
                    <a:pt x="1254521" y="192508"/>
                  </a:lnTo>
                  <a:lnTo>
                    <a:pt x="1252474" y="157099"/>
                  </a:lnTo>
                  <a:lnTo>
                    <a:pt x="1254716" y="125497"/>
                  </a:lnTo>
                  <a:lnTo>
                    <a:pt x="1272726" y="69820"/>
                  </a:lnTo>
                  <a:lnTo>
                    <a:pt x="1308163" y="25717"/>
                  </a:lnTo>
                  <a:lnTo>
                    <a:pt x="1356550" y="2857"/>
                  </a:lnTo>
                  <a:lnTo>
                    <a:pt x="1385315" y="0"/>
                  </a:lnTo>
                  <a:close/>
                </a:path>
              </a:pathLst>
            </a:custGeom>
            <a:ln w="3175">
              <a:solidFill>
                <a:srgbClr val="58134A"/>
              </a:solidFill>
            </a:ln>
          </p:spPr>
          <p:txBody>
            <a:bodyPr wrap="square" lIns="0" tIns="0" rIns="0" bIns="0" rtlCol="0"/>
            <a:lstStyle/>
            <a:p>
              <a:endParaRPr/>
            </a:p>
          </p:txBody>
        </p:sp>
        <p:sp>
          <p:nvSpPr>
            <p:cNvPr id="9" name="object 9"/>
            <p:cNvSpPr/>
            <p:nvPr/>
          </p:nvSpPr>
          <p:spPr>
            <a:xfrm>
              <a:off x="179514" y="836764"/>
              <a:ext cx="4535805" cy="5688965"/>
            </a:xfrm>
            <a:custGeom>
              <a:avLst/>
              <a:gdLst/>
              <a:ahLst/>
              <a:cxnLst/>
              <a:rect l="l" t="t" r="r" b="b"/>
              <a:pathLst>
                <a:path w="4535805" h="5688965">
                  <a:moveTo>
                    <a:pt x="4535424" y="0"/>
                  </a:moveTo>
                  <a:lnTo>
                    <a:pt x="0" y="0"/>
                  </a:lnTo>
                  <a:lnTo>
                    <a:pt x="0" y="5688584"/>
                  </a:lnTo>
                  <a:lnTo>
                    <a:pt x="4535424" y="5688584"/>
                  </a:lnTo>
                  <a:lnTo>
                    <a:pt x="4535424" y="0"/>
                  </a:lnTo>
                  <a:close/>
                </a:path>
              </a:pathLst>
            </a:custGeom>
            <a:solidFill>
              <a:srgbClr val="F8E1D6"/>
            </a:solidFill>
          </p:spPr>
          <p:txBody>
            <a:bodyPr wrap="square" lIns="0" tIns="0" rIns="0" bIns="0" rtlCol="0"/>
            <a:lstStyle/>
            <a:p>
              <a:endParaRPr dirty="0"/>
            </a:p>
          </p:txBody>
        </p:sp>
      </p:grpSp>
      <p:sp>
        <p:nvSpPr>
          <p:cNvPr id="10" name="object 10"/>
          <p:cNvSpPr txBox="1"/>
          <p:nvPr/>
        </p:nvSpPr>
        <p:spPr>
          <a:xfrm>
            <a:off x="803859" y="863853"/>
            <a:ext cx="22415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rebuchet MS"/>
                <a:cs typeface="Trebuchet MS"/>
              </a:rPr>
              <a:t>Діагностична</a:t>
            </a:r>
            <a:r>
              <a:rPr sz="1800" spc="120" dirty="0">
                <a:latin typeface="Trebuchet MS"/>
                <a:cs typeface="Trebuchet MS"/>
              </a:rPr>
              <a:t> </a:t>
            </a:r>
            <a:r>
              <a:rPr sz="1800" spc="-10" dirty="0">
                <a:latin typeface="Trebuchet MS"/>
                <a:cs typeface="Trebuchet MS"/>
              </a:rPr>
              <a:t>робота</a:t>
            </a:r>
            <a:endParaRPr sz="1800" dirty="0">
              <a:latin typeface="Trebuchet MS"/>
              <a:cs typeface="Trebuchet MS"/>
            </a:endParaRPr>
          </a:p>
        </p:txBody>
      </p:sp>
      <p:sp>
        <p:nvSpPr>
          <p:cNvPr id="11" name="object 11"/>
          <p:cNvSpPr txBox="1"/>
          <p:nvPr/>
        </p:nvSpPr>
        <p:spPr>
          <a:xfrm>
            <a:off x="3204717" y="863853"/>
            <a:ext cx="143065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rebuchet MS"/>
                <a:cs typeface="Trebuchet MS"/>
              </a:rPr>
              <a:t>здійснюється</a:t>
            </a:r>
            <a:endParaRPr sz="1800">
              <a:latin typeface="Trebuchet MS"/>
              <a:cs typeface="Trebuchet MS"/>
            </a:endParaRPr>
          </a:p>
        </p:txBody>
      </p:sp>
      <p:sp>
        <p:nvSpPr>
          <p:cNvPr id="12" name="object 12"/>
          <p:cNvSpPr txBox="1"/>
          <p:nvPr/>
        </p:nvSpPr>
        <p:spPr>
          <a:xfrm>
            <a:off x="3008122" y="1138173"/>
            <a:ext cx="1628139"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rebuchet MS"/>
                <a:cs typeface="Trebuchet MS"/>
              </a:rPr>
              <a:t>діагностичного</a:t>
            </a:r>
            <a:endParaRPr sz="1800">
              <a:latin typeface="Trebuchet MS"/>
              <a:cs typeface="Trebuchet MS"/>
            </a:endParaRPr>
          </a:p>
        </p:txBody>
      </p:sp>
      <p:sp>
        <p:nvSpPr>
          <p:cNvPr id="13" name="object 13"/>
          <p:cNvSpPr txBox="1"/>
          <p:nvPr/>
        </p:nvSpPr>
        <p:spPr>
          <a:xfrm>
            <a:off x="258267" y="1138173"/>
            <a:ext cx="2221865" cy="848994"/>
          </a:xfrm>
          <a:prstGeom prst="rect">
            <a:avLst/>
          </a:prstGeom>
        </p:spPr>
        <p:txBody>
          <a:bodyPr vert="horz" wrap="square" lIns="0" tIns="12700" rIns="0" bIns="0" rtlCol="0">
            <a:spAutoFit/>
          </a:bodyPr>
          <a:lstStyle/>
          <a:p>
            <a:pPr marL="12700" marR="5080">
              <a:lnSpc>
                <a:spcPct val="100000"/>
              </a:lnSpc>
              <a:spcBef>
                <a:spcPts val="100"/>
              </a:spcBef>
              <a:tabLst>
                <a:tab pos="915035" algn="l"/>
                <a:tab pos="1199515" algn="l"/>
                <a:tab pos="2091055" algn="l"/>
              </a:tabLst>
            </a:pPr>
            <a:r>
              <a:rPr sz="1800" spc="-25" dirty="0">
                <a:latin typeface="Trebuchet MS"/>
                <a:cs typeface="Trebuchet MS"/>
              </a:rPr>
              <a:t>за</a:t>
            </a:r>
            <a:r>
              <a:rPr sz="1800" dirty="0">
                <a:latin typeface="Trebuchet MS"/>
                <a:cs typeface="Trebuchet MS"/>
              </a:rPr>
              <a:t>	</a:t>
            </a:r>
            <a:r>
              <a:rPr sz="1800" spc="-10" dirty="0">
                <a:latin typeface="Trebuchet MS"/>
                <a:cs typeface="Trebuchet MS"/>
              </a:rPr>
              <a:t>допомогою інструментарію,</a:t>
            </a:r>
            <a:r>
              <a:rPr sz="1800" dirty="0">
                <a:latin typeface="Trebuchet MS"/>
                <a:cs typeface="Trebuchet MS"/>
              </a:rPr>
              <a:t>	</a:t>
            </a:r>
            <a:r>
              <a:rPr sz="1800" spc="-50" dirty="0">
                <a:latin typeface="Trebuchet MS"/>
                <a:cs typeface="Trebuchet MS"/>
              </a:rPr>
              <a:t>а </a:t>
            </a:r>
            <a:r>
              <a:rPr sz="1800" spc="-10" dirty="0">
                <a:latin typeface="Trebuchet MS"/>
                <a:cs typeface="Trebuchet MS"/>
              </a:rPr>
              <a:t>методик.</a:t>
            </a:r>
            <a:r>
              <a:rPr sz="1800" dirty="0">
                <a:latin typeface="Trebuchet MS"/>
                <a:cs typeface="Trebuchet MS"/>
              </a:rPr>
              <a:t>	</a:t>
            </a:r>
            <a:r>
              <a:rPr sz="1800" spc="-10" dirty="0">
                <a:latin typeface="Trebuchet MS"/>
                <a:cs typeface="Trebuchet MS"/>
              </a:rPr>
              <a:t>Перелік</a:t>
            </a:r>
            <a:endParaRPr sz="1800" dirty="0">
              <a:latin typeface="Trebuchet MS"/>
              <a:cs typeface="Trebuchet MS"/>
            </a:endParaRPr>
          </a:p>
        </p:txBody>
      </p:sp>
      <p:sp>
        <p:nvSpPr>
          <p:cNvPr id="14" name="object 14"/>
          <p:cNvSpPr txBox="1"/>
          <p:nvPr/>
        </p:nvSpPr>
        <p:spPr>
          <a:xfrm>
            <a:off x="2494279" y="1412494"/>
            <a:ext cx="2143125" cy="574675"/>
          </a:xfrm>
          <a:prstGeom prst="rect">
            <a:avLst/>
          </a:prstGeom>
        </p:spPr>
        <p:txBody>
          <a:bodyPr vert="horz" wrap="square" lIns="0" tIns="12700" rIns="0" bIns="0" rtlCol="0">
            <a:spAutoFit/>
          </a:bodyPr>
          <a:lstStyle/>
          <a:p>
            <a:pPr marL="12700" marR="5080" indent="314960">
              <a:lnSpc>
                <a:spcPct val="100000"/>
              </a:lnSpc>
              <a:spcBef>
                <a:spcPts val="100"/>
              </a:spcBef>
              <a:tabLst>
                <a:tab pos="1195070" algn="l"/>
              </a:tabLst>
            </a:pPr>
            <a:r>
              <a:rPr sz="1800" spc="-20" dirty="0">
                <a:latin typeface="Trebuchet MS"/>
                <a:cs typeface="Trebuchet MS"/>
              </a:rPr>
              <a:t>саме</a:t>
            </a:r>
            <a:r>
              <a:rPr sz="1800" dirty="0">
                <a:latin typeface="Trebuchet MS"/>
                <a:cs typeface="Trebuchet MS"/>
              </a:rPr>
              <a:t>	</a:t>
            </a:r>
            <a:r>
              <a:rPr sz="1800" spc="-10" dirty="0">
                <a:latin typeface="Trebuchet MS"/>
                <a:cs typeface="Trebuchet MS"/>
              </a:rPr>
              <a:t>валідних психодіагностичних</a:t>
            </a:r>
            <a:endParaRPr sz="1800">
              <a:latin typeface="Trebuchet MS"/>
              <a:cs typeface="Trebuchet MS"/>
            </a:endParaRPr>
          </a:p>
        </p:txBody>
      </p:sp>
      <p:sp>
        <p:nvSpPr>
          <p:cNvPr id="15" name="object 15"/>
          <p:cNvSpPr txBox="1"/>
          <p:nvPr/>
        </p:nvSpPr>
        <p:spPr>
          <a:xfrm>
            <a:off x="258267" y="1961515"/>
            <a:ext cx="4378960" cy="222059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Trebuchet MS"/>
                <a:cs typeface="Trebuchet MS"/>
              </a:rPr>
              <a:t>методик,</a:t>
            </a:r>
            <a:r>
              <a:rPr sz="1800" spc="135" dirty="0">
                <a:latin typeface="Trebuchet MS"/>
                <a:cs typeface="Trebuchet MS"/>
              </a:rPr>
              <a:t> </a:t>
            </a:r>
            <a:r>
              <a:rPr sz="1800" dirty="0">
                <a:latin typeface="Trebuchet MS"/>
                <a:cs typeface="Trebuchet MS"/>
              </a:rPr>
              <a:t>що</a:t>
            </a:r>
            <a:r>
              <a:rPr sz="1800" spc="155" dirty="0">
                <a:latin typeface="Trebuchet MS"/>
                <a:cs typeface="Trebuchet MS"/>
              </a:rPr>
              <a:t> </a:t>
            </a:r>
            <a:r>
              <a:rPr sz="1800" dirty="0">
                <a:latin typeface="Trebuchet MS"/>
                <a:cs typeface="Trebuchet MS"/>
              </a:rPr>
              <a:t>використовуються</a:t>
            </a:r>
            <a:r>
              <a:rPr sz="1800" spc="160" dirty="0">
                <a:latin typeface="Trebuchet MS"/>
                <a:cs typeface="Trebuchet MS"/>
              </a:rPr>
              <a:t> </a:t>
            </a:r>
            <a:r>
              <a:rPr sz="1800" dirty="0">
                <a:latin typeface="Trebuchet MS"/>
                <a:cs typeface="Trebuchet MS"/>
              </a:rPr>
              <a:t>в</a:t>
            </a:r>
            <a:r>
              <a:rPr sz="1800" spc="145" dirty="0">
                <a:latin typeface="Trebuchet MS"/>
                <a:cs typeface="Trebuchet MS"/>
              </a:rPr>
              <a:t> </a:t>
            </a:r>
            <a:r>
              <a:rPr sz="1800" spc="-10" dirty="0">
                <a:latin typeface="Trebuchet MS"/>
                <a:cs typeface="Trebuchet MS"/>
              </a:rPr>
              <a:t>роботі </a:t>
            </a:r>
            <a:r>
              <a:rPr sz="1800" dirty="0">
                <a:latin typeface="Trebuchet MS"/>
                <a:cs typeface="Trebuchet MS"/>
              </a:rPr>
              <a:t>соціального</a:t>
            </a:r>
            <a:r>
              <a:rPr sz="1800" spc="-60" dirty="0">
                <a:latin typeface="Trebuchet MS"/>
                <a:cs typeface="Trebuchet MS"/>
              </a:rPr>
              <a:t> </a:t>
            </a:r>
            <a:r>
              <a:rPr sz="1800" dirty="0">
                <a:latin typeface="Trebuchet MS"/>
                <a:cs typeface="Trebuchet MS"/>
              </a:rPr>
              <a:t>педагога,</a:t>
            </a:r>
            <a:r>
              <a:rPr sz="1800" spc="-65" dirty="0">
                <a:latin typeface="Trebuchet MS"/>
                <a:cs typeface="Trebuchet MS"/>
              </a:rPr>
              <a:t> </a:t>
            </a:r>
            <a:r>
              <a:rPr sz="1800" dirty="0">
                <a:latin typeface="Trebuchet MS"/>
                <a:cs typeface="Trebuchet MS"/>
              </a:rPr>
              <a:t>був</a:t>
            </a:r>
            <a:r>
              <a:rPr sz="1800" spc="-75" dirty="0">
                <a:latin typeface="Trebuchet MS"/>
                <a:cs typeface="Trebuchet MS"/>
              </a:rPr>
              <a:t> </a:t>
            </a:r>
            <a:r>
              <a:rPr sz="1800" spc="-10" dirty="0">
                <a:latin typeface="Trebuchet MS"/>
                <a:cs typeface="Trebuchet MS"/>
              </a:rPr>
              <a:t>затверджений </a:t>
            </a:r>
            <a:r>
              <a:rPr sz="1800" dirty="0">
                <a:latin typeface="Trebuchet MS"/>
                <a:cs typeface="Trebuchet MS"/>
              </a:rPr>
              <a:t>експертною</a:t>
            </a:r>
            <a:r>
              <a:rPr sz="1800" spc="-55" dirty="0">
                <a:latin typeface="Trebuchet MS"/>
                <a:cs typeface="Trebuchet MS"/>
              </a:rPr>
              <a:t> </a:t>
            </a:r>
            <a:r>
              <a:rPr sz="1800" dirty="0">
                <a:latin typeface="Trebuchet MS"/>
                <a:cs typeface="Trebuchet MS"/>
              </a:rPr>
              <a:t>комісією</a:t>
            </a:r>
            <a:r>
              <a:rPr sz="1800" spc="420" dirty="0">
                <a:latin typeface="Trebuchet MS"/>
                <a:cs typeface="Trebuchet MS"/>
              </a:rPr>
              <a:t> </a:t>
            </a:r>
            <a:r>
              <a:rPr sz="1800" dirty="0">
                <a:latin typeface="Trebuchet MS"/>
                <a:cs typeface="Trebuchet MS"/>
              </a:rPr>
              <a:t>Центру</a:t>
            </a:r>
            <a:r>
              <a:rPr sz="1800" spc="-40" dirty="0">
                <a:latin typeface="Trebuchet MS"/>
                <a:cs typeface="Trebuchet MS"/>
              </a:rPr>
              <a:t> </a:t>
            </a:r>
            <a:r>
              <a:rPr sz="1800" spc="-10" dirty="0">
                <a:latin typeface="Trebuchet MS"/>
                <a:cs typeface="Trebuchet MS"/>
              </a:rPr>
              <a:t>практичної </a:t>
            </a:r>
            <a:r>
              <a:rPr sz="1800" dirty="0">
                <a:latin typeface="Trebuchet MS"/>
                <a:cs typeface="Trebuchet MS"/>
              </a:rPr>
              <a:t>психології</a:t>
            </a:r>
            <a:r>
              <a:rPr sz="1800" spc="360" dirty="0">
                <a:latin typeface="Trebuchet MS"/>
                <a:cs typeface="Trebuchet MS"/>
              </a:rPr>
              <a:t>  </a:t>
            </a:r>
            <a:r>
              <a:rPr sz="1800" dirty="0">
                <a:latin typeface="Trebuchet MS"/>
                <a:cs typeface="Trebuchet MS"/>
              </a:rPr>
              <a:t>та</a:t>
            </a:r>
            <a:r>
              <a:rPr sz="1800" spc="365" dirty="0">
                <a:latin typeface="Trebuchet MS"/>
                <a:cs typeface="Trebuchet MS"/>
              </a:rPr>
              <a:t>  </a:t>
            </a:r>
            <a:r>
              <a:rPr sz="1800" dirty="0">
                <a:latin typeface="Trebuchet MS"/>
                <a:cs typeface="Trebuchet MS"/>
              </a:rPr>
              <a:t>соціальної</a:t>
            </a:r>
            <a:r>
              <a:rPr sz="1800" spc="370" dirty="0">
                <a:latin typeface="Trebuchet MS"/>
                <a:cs typeface="Trebuchet MS"/>
              </a:rPr>
              <a:t>  </a:t>
            </a:r>
            <a:r>
              <a:rPr sz="1800" dirty="0">
                <a:latin typeface="Trebuchet MS"/>
                <a:cs typeface="Trebuchet MS"/>
              </a:rPr>
              <a:t>роботи</a:t>
            </a:r>
            <a:r>
              <a:rPr sz="1800" spc="360" dirty="0">
                <a:latin typeface="Trebuchet MS"/>
                <a:cs typeface="Trebuchet MS"/>
              </a:rPr>
              <a:t>  </a:t>
            </a:r>
            <a:r>
              <a:rPr sz="1800" spc="-25" dirty="0">
                <a:latin typeface="Trebuchet MS"/>
                <a:cs typeface="Trebuchet MS"/>
              </a:rPr>
              <a:t>КЗ</a:t>
            </a:r>
            <a:endParaRPr sz="1800" dirty="0">
              <a:latin typeface="Trebuchet MS"/>
              <a:cs typeface="Trebuchet MS"/>
            </a:endParaRPr>
          </a:p>
          <a:p>
            <a:pPr marL="12700" marR="5080" algn="just">
              <a:lnSpc>
                <a:spcPct val="100000"/>
              </a:lnSpc>
            </a:pPr>
            <a:r>
              <a:rPr sz="1800" dirty="0">
                <a:latin typeface="Trebuchet MS"/>
                <a:cs typeface="Trebuchet MS"/>
              </a:rPr>
              <a:t>«Житомирський</a:t>
            </a:r>
            <a:r>
              <a:rPr sz="1800" spc="459" dirty="0">
                <a:latin typeface="Trebuchet MS"/>
                <a:cs typeface="Trebuchet MS"/>
              </a:rPr>
              <a:t>   </a:t>
            </a:r>
            <a:r>
              <a:rPr sz="1800" dirty="0">
                <a:latin typeface="Trebuchet MS"/>
                <a:cs typeface="Trebuchet MS"/>
              </a:rPr>
              <a:t>обласний</a:t>
            </a:r>
            <a:r>
              <a:rPr sz="1800" spc="465" dirty="0">
                <a:latin typeface="Trebuchet MS"/>
                <a:cs typeface="Trebuchet MS"/>
              </a:rPr>
              <a:t>   </a:t>
            </a:r>
            <a:r>
              <a:rPr sz="1800" spc="-10" dirty="0">
                <a:latin typeface="Trebuchet MS"/>
                <a:cs typeface="Trebuchet MS"/>
              </a:rPr>
              <a:t>інститут </a:t>
            </a:r>
            <a:r>
              <a:rPr sz="1800" dirty="0">
                <a:latin typeface="Trebuchet MS"/>
                <a:cs typeface="Trebuchet MS"/>
              </a:rPr>
              <a:t>післядипломної</a:t>
            </a:r>
            <a:r>
              <a:rPr sz="1800" spc="80" dirty="0">
                <a:latin typeface="Trebuchet MS"/>
                <a:cs typeface="Trebuchet MS"/>
              </a:rPr>
              <a:t> </a:t>
            </a:r>
            <a:r>
              <a:rPr sz="1800" dirty="0">
                <a:latin typeface="Trebuchet MS"/>
                <a:cs typeface="Trebuchet MS"/>
              </a:rPr>
              <a:t>педагогічної</a:t>
            </a:r>
            <a:r>
              <a:rPr sz="1800" spc="90" dirty="0">
                <a:latin typeface="Trebuchet MS"/>
                <a:cs typeface="Trebuchet MS"/>
              </a:rPr>
              <a:t> </a:t>
            </a:r>
            <a:r>
              <a:rPr sz="1800" dirty="0">
                <a:latin typeface="Trebuchet MS"/>
                <a:cs typeface="Trebuchet MS"/>
              </a:rPr>
              <a:t>освіти»</a:t>
            </a:r>
            <a:r>
              <a:rPr sz="1800" spc="100" dirty="0">
                <a:latin typeface="Trebuchet MS"/>
                <a:cs typeface="Trebuchet MS"/>
              </a:rPr>
              <a:t> </a:t>
            </a:r>
            <a:r>
              <a:rPr sz="1800" spc="-25" dirty="0">
                <a:latin typeface="Trebuchet MS"/>
                <a:cs typeface="Trebuchet MS"/>
              </a:rPr>
              <a:t>від</a:t>
            </a:r>
            <a:endParaRPr sz="1800" dirty="0">
              <a:latin typeface="Trebuchet MS"/>
              <a:cs typeface="Trebuchet MS"/>
            </a:endParaRPr>
          </a:p>
          <a:p>
            <a:pPr marL="12700" marR="6985" algn="just">
              <a:lnSpc>
                <a:spcPct val="100000"/>
              </a:lnSpc>
            </a:pPr>
            <a:r>
              <a:rPr sz="1800" dirty="0">
                <a:latin typeface="Trebuchet MS"/>
                <a:cs typeface="Trebuchet MS"/>
              </a:rPr>
              <a:t>2</a:t>
            </a:r>
            <a:r>
              <a:rPr lang="uk-UA" sz="1800" dirty="0">
                <a:latin typeface="Trebuchet MS"/>
                <a:cs typeface="Trebuchet MS"/>
              </a:rPr>
              <a:t>9</a:t>
            </a:r>
            <a:r>
              <a:rPr sz="1800" spc="130" dirty="0">
                <a:latin typeface="Trebuchet MS"/>
                <a:cs typeface="Trebuchet MS"/>
              </a:rPr>
              <a:t>  </a:t>
            </a:r>
            <a:r>
              <a:rPr lang="uk-UA" sz="1800" dirty="0">
                <a:latin typeface="Trebuchet MS"/>
                <a:cs typeface="Trebuchet MS"/>
              </a:rPr>
              <a:t>березня</a:t>
            </a:r>
            <a:r>
              <a:rPr sz="1800" spc="135" dirty="0">
                <a:latin typeface="Trebuchet MS"/>
                <a:cs typeface="Trebuchet MS"/>
              </a:rPr>
              <a:t>  </a:t>
            </a:r>
            <a:r>
              <a:rPr sz="1800" dirty="0">
                <a:latin typeface="Trebuchet MS"/>
                <a:cs typeface="Trebuchet MS"/>
              </a:rPr>
              <a:t>20</a:t>
            </a:r>
            <a:r>
              <a:rPr lang="uk-UA" sz="1800" dirty="0">
                <a:latin typeface="Trebuchet MS"/>
                <a:cs typeface="Trebuchet MS"/>
              </a:rPr>
              <a:t>24</a:t>
            </a:r>
            <a:r>
              <a:rPr sz="1800" spc="135" dirty="0">
                <a:latin typeface="Trebuchet MS"/>
                <a:cs typeface="Trebuchet MS"/>
              </a:rPr>
              <a:t>  </a:t>
            </a:r>
            <a:r>
              <a:rPr sz="1800" dirty="0">
                <a:latin typeface="Trebuchet MS"/>
                <a:cs typeface="Trebuchet MS"/>
              </a:rPr>
              <a:t>року</a:t>
            </a:r>
            <a:r>
              <a:rPr sz="1800" spc="130" dirty="0">
                <a:latin typeface="Trebuchet MS"/>
                <a:cs typeface="Trebuchet MS"/>
              </a:rPr>
              <a:t>  </a:t>
            </a:r>
            <a:r>
              <a:rPr sz="1800" dirty="0">
                <a:latin typeface="Trebuchet MS"/>
                <a:cs typeface="Trebuchet MS"/>
              </a:rPr>
              <a:t>терміном</a:t>
            </a:r>
            <a:r>
              <a:rPr sz="1800" spc="130" dirty="0">
                <a:latin typeface="Trebuchet MS"/>
                <a:cs typeface="Trebuchet MS"/>
              </a:rPr>
              <a:t>  </a:t>
            </a:r>
            <a:r>
              <a:rPr sz="1800" dirty="0">
                <a:latin typeface="Trebuchet MS"/>
                <a:cs typeface="Trebuchet MS"/>
              </a:rPr>
              <a:t>на</a:t>
            </a:r>
            <a:r>
              <a:rPr sz="1800" spc="135" dirty="0">
                <a:latin typeface="Trebuchet MS"/>
                <a:cs typeface="Trebuchet MS"/>
              </a:rPr>
              <a:t>  </a:t>
            </a:r>
            <a:r>
              <a:rPr sz="1800" spc="-50" dirty="0">
                <a:latin typeface="Trebuchet MS"/>
                <a:cs typeface="Trebuchet MS"/>
              </a:rPr>
              <a:t>5 </a:t>
            </a:r>
            <a:r>
              <a:rPr sz="1800" spc="-10" dirty="0">
                <a:latin typeface="Trebuchet MS"/>
                <a:cs typeface="Trebuchet MS"/>
              </a:rPr>
              <a:t>років.</a:t>
            </a:r>
            <a:endParaRPr sz="1800" dirty="0">
              <a:latin typeface="Trebuchet MS"/>
              <a:cs typeface="Trebuchet MS"/>
            </a:endParaRPr>
          </a:p>
        </p:txBody>
      </p:sp>
      <p:sp>
        <p:nvSpPr>
          <p:cNvPr id="16" name="object 16"/>
          <p:cNvSpPr txBox="1"/>
          <p:nvPr/>
        </p:nvSpPr>
        <p:spPr>
          <a:xfrm>
            <a:off x="258267" y="4232909"/>
            <a:ext cx="1285240" cy="574040"/>
          </a:xfrm>
          <a:prstGeom prst="rect">
            <a:avLst/>
          </a:prstGeom>
        </p:spPr>
        <p:txBody>
          <a:bodyPr vert="horz" wrap="square" lIns="0" tIns="12700" rIns="0" bIns="0" rtlCol="0">
            <a:spAutoFit/>
          </a:bodyPr>
          <a:lstStyle/>
          <a:p>
            <a:pPr marL="12700" marR="5080" indent="546735">
              <a:lnSpc>
                <a:spcPct val="100000"/>
              </a:lnSpc>
              <a:spcBef>
                <a:spcPts val="100"/>
              </a:spcBef>
            </a:pPr>
            <a:r>
              <a:rPr sz="1800" spc="-20" dirty="0">
                <a:latin typeface="Trebuchet MS"/>
                <a:cs typeface="Trebuchet MS"/>
              </a:rPr>
              <a:t>Одним </a:t>
            </a:r>
            <a:r>
              <a:rPr sz="1800" spc="-10" dirty="0">
                <a:latin typeface="Trebuchet MS"/>
                <a:cs typeface="Trebuchet MS"/>
              </a:rPr>
              <a:t>діагностики</a:t>
            </a:r>
            <a:endParaRPr sz="1800">
              <a:latin typeface="Trebuchet MS"/>
              <a:cs typeface="Trebuchet MS"/>
            </a:endParaRPr>
          </a:p>
        </p:txBody>
      </p:sp>
      <p:sp>
        <p:nvSpPr>
          <p:cNvPr id="17" name="object 17"/>
          <p:cNvSpPr txBox="1"/>
          <p:nvPr/>
        </p:nvSpPr>
        <p:spPr>
          <a:xfrm>
            <a:off x="1774951" y="4232909"/>
            <a:ext cx="2861310" cy="574040"/>
          </a:xfrm>
          <a:prstGeom prst="rect">
            <a:avLst/>
          </a:prstGeom>
        </p:spPr>
        <p:txBody>
          <a:bodyPr vert="horz" wrap="square" lIns="0" tIns="12700" rIns="0" bIns="0" rtlCol="0">
            <a:spAutoFit/>
          </a:bodyPr>
          <a:lstStyle/>
          <a:p>
            <a:pPr marL="12700" marR="5080" indent="66675">
              <a:lnSpc>
                <a:spcPct val="100000"/>
              </a:lnSpc>
              <a:spcBef>
                <a:spcPts val="100"/>
              </a:spcBef>
              <a:tabLst>
                <a:tab pos="384175" algn="l"/>
                <a:tab pos="583565" algn="l"/>
                <a:tab pos="1300480" algn="l"/>
                <a:tab pos="1742439" algn="l"/>
              </a:tabLst>
            </a:pPr>
            <a:r>
              <a:rPr sz="1800" spc="-25" dirty="0">
                <a:latin typeface="Trebuchet MS"/>
                <a:cs typeface="Trebuchet MS"/>
              </a:rPr>
              <a:t>із</a:t>
            </a:r>
            <a:r>
              <a:rPr sz="1800" dirty="0">
                <a:latin typeface="Trebuchet MS"/>
                <a:cs typeface="Trebuchet MS"/>
              </a:rPr>
              <a:t>		</a:t>
            </a:r>
            <a:r>
              <a:rPr sz="1800" spc="-10" dirty="0">
                <a:latin typeface="Trebuchet MS"/>
                <a:cs typeface="Trebuchet MS"/>
              </a:rPr>
              <a:t>методів</a:t>
            </a:r>
            <a:r>
              <a:rPr sz="1800" dirty="0">
                <a:latin typeface="Trebuchet MS"/>
                <a:cs typeface="Trebuchet MS"/>
              </a:rPr>
              <a:t>	</a:t>
            </a:r>
            <a:r>
              <a:rPr sz="1800" spc="-10" dirty="0">
                <a:latin typeface="Trebuchet MS"/>
                <a:cs typeface="Trebuchet MS"/>
              </a:rPr>
              <a:t>соціальної </a:t>
            </a:r>
            <a:r>
              <a:rPr sz="1800" spc="-50" dirty="0">
                <a:latin typeface="Trebuchet MS"/>
                <a:cs typeface="Trebuchet MS"/>
              </a:rPr>
              <a:t>є</a:t>
            </a:r>
            <a:r>
              <a:rPr sz="1800" dirty="0">
                <a:latin typeface="Trebuchet MS"/>
                <a:cs typeface="Trebuchet MS"/>
              </a:rPr>
              <a:t>	</a:t>
            </a:r>
            <a:r>
              <a:rPr sz="1800" spc="-10" dirty="0">
                <a:latin typeface="Trebuchet MS"/>
                <a:cs typeface="Trebuchet MS"/>
              </a:rPr>
              <a:t>аналіз</a:t>
            </a:r>
            <a:r>
              <a:rPr sz="1800" dirty="0">
                <a:latin typeface="Trebuchet MS"/>
                <a:cs typeface="Trebuchet MS"/>
              </a:rPr>
              <a:t>	</a:t>
            </a:r>
            <a:r>
              <a:rPr sz="1800" spc="-10" dirty="0">
                <a:latin typeface="Trebuchet MS"/>
                <a:cs typeface="Trebuchet MS"/>
              </a:rPr>
              <a:t>характеристик</a:t>
            </a:r>
            <a:endParaRPr sz="1800">
              <a:latin typeface="Trebuchet MS"/>
              <a:cs typeface="Trebuchet MS"/>
            </a:endParaRPr>
          </a:p>
        </p:txBody>
      </p:sp>
      <p:sp>
        <p:nvSpPr>
          <p:cNvPr id="18" name="object 18"/>
          <p:cNvSpPr txBox="1"/>
          <p:nvPr/>
        </p:nvSpPr>
        <p:spPr>
          <a:xfrm>
            <a:off x="258267" y="4781550"/>
            <a:ext cx="40792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rebuchet MS"/>
                <a:cs typeface="Trebuchet MS"/>
              </a:rPr>
              <a:t>соціуму</a:t>
            </a:r>
            <a:r>
              <a:rPr sz="1800" spc="-80" dirty="0">
                <a:latin typeface="Trebuchet MS"/>
                <a:cs typeface="Trebuchet MS"/>
              </a:rPr>
              <a:t> </a:t>
            </a:r>
            <a:r>
              <a:rPr sz="1800" dirty="0">
                <a:latin typeface="Trebuchet MS"/>
                <a:cs typeface="Trebuchet MS"/>
              </a:rPr>
              <a:t>–</a:t>
            </a:r>
            <a:r>
              <a:rPr sz="1800" spc="-75" dirty="0">
                <a:latin typeface="Trebuchet MS"/>
                <a:cs typeface="Trebuchet MS"/>
              </a:rPr>
              <a:t> </a:t>
            </a:r>
            <a:r>
              <a:rPr sz="1800" dirty="0">
                <a:latin typeface="Trebuchet MS"/>
                <a:cs typeface="Trebuchet MS"/>
              </a:rPr>
              <a:t>СОЦІАЛЬНА</a:t>
            </a:r>
            <a:r>
              <a:rPr sz="1800" spc="-55" dirty="0">
                <a:latin typeface="Trebuchet MS"/>
                <a:cs typeface="Trebuchet MS"/>
              </a:rPr>
              <a:t> </a:t>
            </a:r>
            <a:r>
              <a:rPr sz="1800" spc="-10" dirty="0">
                <a:latin typeface="Trebuchet MS"/>
                <a:cs typeface="Trebuchet MS"/>
              </a:rPr>
              <a:t>ПАСПОРТИЗАЦІЯ</a:t>
            </a:r>
            <a:endParaRPr sz="1800" dirty="0">
              <a:latin typeface="Trebuchet MS"/>
              <a:cs typeface="Trebuchet MS"/>
            </a:endParaRPr>
          </a:p>
        </p:txBody>
      </p:sp>
      <p:pic>
        <p:nvPicPr>
          <p:cNvPr id="21" name="Рисунок 20">
            <a:extLst>
              <a:ext uri="{FF2B5EF4-FFF2-40B4-BE49-F238E27FC236}">
                <a16:creationId xmlns:a16="http://schemas.microsoft.com/office/drawing/2014/main" id="{57608A77-ACD5-0C4E-231A-4C2947E230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9611" y="762253"/>
            <a:ext cx="2934970" cy="3082801"/>
          </a:xfrm>
          <a:prstGeom prst="rect">
            <a:avLst/>
          </a:prstGeom>
        </p:spPr>
      </p:pic>
      <p:pic>
        <p:nvPicPr>
          <p:cNvPr id="23" name="Рисунок 22">
            <a:extLst>
              <a:ext uri="{FF2B5EF4-FFF2-40B4-BE49-F238E27FC236}">
                <a16:creationId xmlns:a16="http://schemas.microsoft.com/office/drawing/2014/main" id="{B4D59070-C6BF-BE2D-1060-DAC457A5F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154" y="3457367"/>
            <a:ext cx="3372199" cy="32478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C85B11-9E1D-314F-04A7-11775192AED5}"/>
              </a:ext>
            </a:extLst>
          </p:cNvPr>
          <p:cNvSpPr txBox="1"/>
          <p:nvPr/>
        </p:nvSpPr>
        <p:spPr>
          <a:xfrm>
            <a:off x="152400" y="152400"/>
            <a:ext cx="7772400" cy="2031325"/>
          </a:xfrm>
          <a:prstGeom prst="rect">
            <a:avLst/>
          </a:prstGeom>
          <a:noFill/>
        </p:spPr>
        <p:txBody>
          <a:bodyPr wrap="square">
            <a:spAutoFit/>
          </a:bodyPr>
          <a:lstStyle/>
          <a:p>
            <a:r>
              <a:rPr lang="uk-UA" dirty="0"/>
              <a:t>Використовую програму "Я-психолог" для проведення діагностичної роботи. Це дозволяє ефективно оцінювати емоційний стан, рівень стресу, комунікативні навички та інші психологічні аспекти здобувачів освіти. Завдяки цій програмі можу отримувати об'єктивні результати, аналізувати їх та будувати індивідуальні або групові програми, спрямовані на підтримку підлітків в освітньому процесі та соціальному житті.</a:t>
            </a:r>
          </a:p>
        </p:txBody>
      </p:sp>
      <p:pic>
        <p:nvPicPr>
          <p:cNvPr id="4" name="Рисунок 3">
            <a:extLst>
              <a:ext uri="{FF2B5EF4-FFF2-40B4-BE49-F238E27FC236}">
                <a16:creationId xmlns:a16="http://schemas.microsoft.com/office/drawing/2014/main" id="{CBCAABA2-0153-0D82-4430-B3BB8104E30B}"/>
              </a:ext>
            </a:extLst>
          </p:cNvPr>
          <p:cNvPicPr>
            <a:picLocks noChangeAspect="1"/>
          </p:cNvPicPr>
          <p:nvPr/>
        </p:nvPicPr>
        <p:blipFill>
          <a:blip r:embed="rId2"/>
          <a:stretch>
            <a:fillRect/>
          </a:stretch>
        </p:blipFill>
        <p:spPr>
          <a:xfrm>
            <a:off x="2667000" y="2051185"/>
            <a:ext cx="5288864" cy="1606415"/>
          </a:xfrm>
          <a:prstGeom prst="rect">
            <a:avLst/>
          </a:prstGeom>
        </p:spPr>
      </p:pic>
      <p:pic>
        <p:nvPicPr>
          <p:cNvPr id="5" name="Рисунок 4">
            <a:extLst>
              <a:ext uri="{FF2B5EF4-FFF2-40B4-BE49-F238E27FC236}">
                <a16:creationId xmlns:a16="http://schemas.microsoft.com/office/drawing/2014/main" id="{B1CDA242-E211-E62C-A636-B767E192C317}"/>
              </a:ext>
            </a:extLst>
          </p:cNvPr>
          <p:cNvPicPr>
            <a:picLocks noChangeAspect="1"/>
          </p:cNvPicPr>
          <p:nvPr/>
        </p:nvPicPr>
        <p:blipFill>
          <a:blip r:embed="rId3"/>
          <a:stretch>
            <a:fillRect/>
          </a:stretch>
        </p:blipFill>
        <p:spPr>
          <a:xfrm>
            <a:off x="255814" y="3581400"/>
            <a:ext cx="8632371" cy="2789695"/>
          </a:xfrm>
          <a:prstGeom prst="rect">
            <a:avLst/>
          </a:prstGeom>
        </p:spPr>
      </p:pic>
    </p:spTree>
    <p:extLst>
      <p:ext uri="{BB962C8B-B14F-4D97-AF65-F5344CB8AC3E}">
        <p14:creationId xmlns:p14="http://schemas.microsoft.com/office/powerpoint/2010/main" val="2931136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TotalTime>
  <Words>1596</Words>
  <Application>Microsoft Office PowerPoint</Application>
  <PresentationFormat>Екран (4:3)</PresentationFormat>
  <Paragraphs>108</Paragraphs>
  <Slides>35</Slides>
  <Notes>5</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35</vt:i4>
      </vt:variant>
    </vt:vector>
  </HeadingPairs>
  <TitlesOfParts>
    <vt:vector size="41" baseType="lpstr">
      <vt:lpstr>Calibri</vt:lpstr>
      <vt:lpstr>Cambria</vt:lpstr>
      <vt:lpstr>Times New Roman</vt:lpstr>
      <vt:lpstr>Trebuchet MS</vt:lpstr>
      <vt:lpstr>Wingdings</vt:lpstr>
      <vt:lpstr>Office Theme</vt:lpstr>
      <vt:lpstr>Досвід роботи</vt:lpstr>
      <vt:lpstr>Професійне кредо:</vt:lpstr>
      <vt:lpstr>ОСВІТА:</vt:lpstr>
      <vt:lpstr>Презентація PowerPoint</vt:lpstr>
      <vt:lpstr>Пройшла  курси  підвищення  кваліфікації  соціальних  педагогів  в комунальному закладі «Житомирський обласний інститут післядипломної педагогічної освіти» Житомирської обласної ради (свідоцтво від 11.10.2024 року.)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Спільні заходи за участі Всеукраїнської благодійної організації АСЕТ</vt:lpstr>
      <vt:lpstr>Презентація PowerPoint</vt:lpstr>
      <vt:lpstr>На сайті закладу освіти та офіційній сторінці в соціальній мережі регулярно публікуються інформаційні буклети з профілактичними рекомендаціями та психологічними порадами.</vt:lpstr>
      <vt:lpstr>Презентація PowerPoint</vt:lpstr>
      <vt:lpstr>Презентація PowerPoint</vt:lpstr>
      <vt:lpstr>Презентація PowerPoint</vt:lpstr>
      <vt:lpstr>Презентація PowerPoint</vt:lpstr>
      <vt:lpstr>Презентація PowerPoint</vt:lpstr>
      <vt:lpstr>18.11.2024 року для здобувачів освіти була проведена виховна година на тему «Безпека в соціальних мережах», де розповіла здобувачам освіти про технології збереження та аналізу цифрових слідів на серверах та про таргетовану рекламу з метою маніпуляції свідомістю користувачів мереж. Здобувачі освіти активно долучилися до обговорення.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І якби на те моя воля, Написала б я скрізь курсивами:</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Таня Григорук</cp:lastModifiedBy>
  <cp:revision>14</cp:revision>
  <dcterms:created xsi:type="dcterms:W3CDTF">2025-03-10T09:10:49Z</dcterms:created>
  <dcterms:modified xsi:type="dcterms:W3CDTF">2025-03-13T09:42:18Z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2021-03-22T00:00:00Z</vt:filetime>
  </property>
  <property fmtid="{D5CDD505-2E9C-101B-9397-08002B2CF9AE}" pid="3" name="Creator">
    <vt:lpwstr>Microsoft® PowerPoint® 2010</vt:lpwstr>
  </property>
  <property fmtid="{D5CDD505-2E9C-101B-9397-08002B2CF9AE}" pid="4" name="LastSaved">
    <vt:filetime>2025-03-10T00:00:00Z</vt:filetime>
  </property>
  <property fmtid="{D5CDD505-2E9C-101B-9397-08002B2CF9AE}" pid="5" name="Producer">
    <vt:lpwstr>Microsoft® PowerPoint® 2010</vt:lpwstr>
  </property>
</Properties>
</file>